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7" r:id="rId2"/>
    <p:sldId id="277" r:id="rId3"/>
    <p:sldId id="272" r:id="rId4"/>
    <p:sldId id="279" r:id="rId5"/>
    <p:sldId id="290" r:id="rId6"/>
    <p:sldId id="299" r:id="rId7"/>
    <p:sldId id="295" r:id="rId8"/>
    <p:sldId id="298" r:id="rId9"/>
    <p:sldId id="300" r:id="rId10"/>
    <p:sldId id="281" r:id="rId11"/>
    <p:sldId id="302" r:id="rId12"/>
    <p:sldId id="280" r:id="rId13"/>
    <p:sldId id="265" r:id="rId1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99"/>
            <p14:sldId id="295"/>
            <p14:sldId id="298"/>
            <p14:sldId id="300"/>
            <p14:sldId id="281"/>
            <p14:sldId id="302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605550"/>
    <a:srgbClr val="C4BCB8"/>
    <a:srgbClr val="E9E9EA"/>
    <a:srgbClr val="D3D3D4"/>
    <a:srgbClr val="8C7D74"/>
    <a:srgbClr val="524944"/>
    <a:srgbClr val="D9D4D1"/>
    <a:srgbClr val="D1A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2" autoAdjust="0"/>
    <p:restoredTop sz="92932" autoAdjust="0"/>
  </p:normalViewPr>
  <p:slideViewPr>
    <p:cSldViewPr snapToGrid="0" showGuides="1">
      <p:cViewPr>
        <p:scale>
          <a:sx n="75" d="100"/>
          <a:sy n="75" d="100"/>
        </p:scale>
        <p:origin x="43" y="-125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EA16-629F-D099-945D-AE5E035E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FF2525-79F7-41C4-60B8-6B6EB8641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F796B5-0D3A-4335-C26B-4A24764D0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F79D1-C330-203E-4FA6-0E0E855F6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56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7D9EB7-0967-354D-38F0-C4B8C11EF37D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56BDF8-C8E4-03FC-7E75-DB4D40528AF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F3A53AD-44C8-58C7-16D7-5CBACE222F6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267053" y="2962382"/>
              <a:ext cx="58349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7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3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6.wdp"/><Relationship Id="rId1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9.jpeg"/><Relationship Id="rId12" Type="http://schemas.openxmlformats.org/officeDocument/2006/relationships/image" Target="../media/image26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0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25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2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5" Type="http://schemas.microsoft.com/office/2007/relationships/hdphoto" Target="../media/hdphoto3.wdp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png"/><Relationship Id="rId3" Type="http://schemas.microsoft.com/office/2007/relationships/hdphoto" Target="../media/hdphoto7.wdp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3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3.png"/><Relationship Id="rId5" Type="http://schemas.openxmlformats.org/officeDocument/2006/relationships/image" Target="../media/image38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37.png"/><Relationship Id="rId9" Type="http://schemas.microsoft.com/office/2007/relationships/hdphoto" Target="../media/hdphoto5.wdp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 descr="예술, 만화 영화, 프랙탈 아트이(가) 표시된 사진&#10;&#10;자동 생성된 설명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6" t="23402" r="16349" b="23402"/>
            <a:stretch/>
          </p:blipFill>
          <p:spPr>
            <a:xfrm>
              <a:off x="5810856" y="1213393"/>
              <a:ext cx="2340135" cy="1404465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C863A-DB99-26FA-1F67-674365371379}"/>
              </a:ext>
            </a:extLst>
          </p:cNvPr>
          <p:cNvSpPr txBox="1"/>
          <p:nvPr/>
        </p:nvSpPr>
        <p:spPr>
          <a:xfrm>
            <a:off x="207741" y="2428667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56182-0C06-7471-3FF6-A21F8615B8C5}"/>
              </a:ext>
            </a:extLst>
          </p:cNvPr>
          <p:cNvSpPr txBox="1"/>
          <p:nvPr/>
        </p:nvSpPr>
        <p:spPr>
          <a:xfrm>
            <a:off x="207741" y="3134055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7E991-7E8B-6C46-F345-B55767431EDA}"/>
              </a:ext>
            </a:extLst>
          </p:cNvPr>
          <p:cNvSpPr txBox="1"/>
          <p:nvPr/>
        </p:nvSpPr>
        <p:spPr>
          <a:xfrm>
            <a:off x="207742" y="2782518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294332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553776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2008650" y="2093269"/>
                <a:ext cx="133447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1095520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 err="1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692895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200439" y="1437247"/>
                <a:ext cx="1115091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984913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 err="1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ko-KR" altLang="en-US" sz="1000" dirty="0" err="1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위버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8875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조디악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클러스터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아스트랄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위버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497124" y="3644086"/>
            <a:ext cx="2537554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9D07389-9FA7-8843-F0D5-9ECA4C3B1362}"/>
              </a:ext>
            </a:extLst>
          </p:cNvPr>
          <p:cNvGrpSpPr/>
          <p:nvPr/>
        </p:nvGrpSpPr>
        <p:grpSpPr>
          <a:xfrm>
            <a:off x="1448933" y="1179743"/>
            <a:ext cx="4420149" cy="5417706"/>
            <a:chOff x="1448933" y="1179743"/>
            <a:chExt cx="4420149" cy="541770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665107" cy="252890"/>
                <a:chOff x="1460890" y="1840379"/>
                <a:chExt cx="1665107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04743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36370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7D7DF9A-6066-D14F-866F-799E02DA1317}"/>
                </a:ext>
              </a:extLst>
            </p:cNvPr>
            <p:cNvGrpSpPr/>
            <p:nvPr/>
          </p:nvGrpSpPr>
          <p:grpSpPr>
            <a:xfrm>
              <a:off x="1509695" y="2184408"/>
              <a:ext cx="4298624" cy="4413041"/>
              <a:chOff x="1509695" y="2184408"/>
              <a:chExt cx="4298624" cy="4413041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3A22261A-022D-EF2B-C250-A649A8F923CC}"/>
                  </a:ext>
                </a:extLst>
              </p:cNvPr>
              <p:cNvGrpSpPr/>
              <p:nvPr/>
            </p:nvGrpSpPr>
            <p:grpSpPr>
              <a:xfrm>
                <a:off x="1519611" y="2184408"/>
                <a:ext cx="4157486" cy="2032488"/>
                <a:chOff x="1519611" y="2184408"/>
                <a:chExt cx="4157486" cy="2032488"/>
              </a:xfrm>
            </p:grpSpPr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A6E59BD3-17FD-36F3-87EA-C187555BC037}"/>
                    </a:ext>
                  </a:extLst>
                </p:cNvPr>
                <p:cNvGrpSpPr/>
                <p:nvPr/>
              </p:nvGrpSpPr>
              <p:grpSpPr>
                <a:xfrm>
                  <a:off x="1519611" y="2684741"/>
                  <a:ext cx="3379235" cy="1532155"/>
                  <a:chOff x="1460890" y="2528910"/>
                  <a:chExt cx="3379235" cy="1532155"/>
                </a:xfrm>
              </p:grpSpPr>
              <p:grpSp>
                <p:nvGrpSpPr>
                  <p:cNvPr id="1047" name="그룹 1046">
                    <a:extLst>
                      <a:ext uri="{FF2B5EF4-FFF2-40B4-BE49-F238E27FC236}">
                        <a16:creationId xmlns:a16="http://schemas.microsoft.com/office/drawing/2014/main" id="{390B05BC-FF92-019F-1564-1D8AD411B189}"/>
                      </a:ext>
                    </a:extLst>
                  </p:cNvPr>
                  <p:cNvGrpSpPr/>
                  <p:nvPr/>
                </p:nvGrpSpPr>
                <p:grpSpPr>
                  <a:xfrm>
                    <a:off x="3548079" y="2528910"/>
                    <a:ext cx="1292046" cy="1532155"/>
                    <a:chOff x="3298948" y="2158997"/>
                    <a:chExt cx="1292046" cy="1532155"/>
                  </a:xfrm>
                </p:grpSpPr>
                <p:sp>
                  <p:nvSpPr>
                    <p:cNvPr id="1052" name="TextBox 1051">
                      <a:extLst>
                        <a:ext uri="{FF2B5EF4-FFF2-40B4-BE49-F238E27FC236}">
                          <a16:creationId xmlns:a16="http://schemas.microsoft.com/office/drawing/2014/main" id="{625EEEA8-FC68-FEDA-94C3-F584E49F75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97282" y="3475708"/>
                      <a:ext cx="49537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혼천의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pic>
                  <p:nvPicPr>
                    <p:cNvPr id="1053" name="Picture 2">
                      <a:extLst>
                        <a:ext uri="{FF2B5EF4-FFF2-40B4-BE49-F238E27FC236}">
                          <a16:creationId xmlns:a16="http://schemas.microsoft.com/office/drawing/2014/main" id="{2E4342BD-F4DF-7A7A-7DFC-0D9CB628267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782" t="4994" r="9629" b="5992"/>
                    <a:stretch/>
                  </p:blipFill>
                  <p:spPr bwMode="auto">
                    <a:xfrm>
                      <a:off x="3298948" y="2158997"/>
                      <a:ext cx="1292046" cy="1329867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48" name="그룹 1047">
                    <a:extLst>
                      <a:ext uri="{FF2B5EF4-FFF2-40B4-BE49-F238E27FC236}">
                        <a16:creationId xmlns:a16="http://schemas.microsoft.com/office/drawing/2014/main" id="{7A0A3DD7-117A-0EE0-43D1-FD1B14A39F05}"/>
                      </a:ext>
                    </a:extLst>
                  </p:cNvPr>
                  <p:cNvGrpSpPr/>
                  <p:nvPr/>
                </p:nvGrpSpPr>
                <p:grpSpPr>
                  <a:xfrm>
                    <a:off x="1460890" y="2529643"/>
                    <a:ext cx="1331203" cy="1531422"/>
                    <a:chOff x="1396375" y="2159730"/>
                    <a:chExt cx="1331203" cy="1531422"/>
                  </a:xfrm>
                </p:grpSpPr>
                <p:sp>
                  <p:nvSpPr>
                    <p:cNvPr id="1050" name="TextBox 1049">
                      <a:extLst>
                        <a:ext uri="{FF2B5EF4-FFF2-40B4-BE49-F238E27FC236}">
                          <a16:creationId xmlns:a16="http://schemas.microsoft.com/office/drawing/2014/main" id="{CC2C8A6A-2A00-52DF-A736-5389ABCFF6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2684" y="3475708"/>
                      <a:ext cx="49858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나침반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pic>
                  <p:nvPicPr>
                    <p:cNvPr id="1051" name="그림 1050" descr="시계, 금속, 황동, 손목시계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112C334-AC92-F83E-FAFE-71E94799AE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96375" y="2159730"/>
                      <a:ext cx="1331203" cy="1328400"/>
                    </a:xfrm>
                    <a:prstGeom prst="rect">
                      <a:avLst/>
                    </a:prstGeom>
                    <a:ln w="3175">
                      <a:solidFill>
                        <a:srgbClr val="D4CFC5"/>
                      </a:solidFill>
                    </a:ln>
                  </p:spPr>
                </p:pic>
              </p:grpSp>
              <p:sp>
                <p:nvSpPr>
                  <p:cNvPr id="1049" name="화살표: 왼쪽/오른쪽 1048">
                    <a:extLst>
                      <a:ext uri="{FF2B5EF4-FFF2-40B4-BE49-F238E27FC236}">
                        <a16:creationId xmlns:a16="http://schemas.microsoft.com/office/drawing/2014/main" id="{1BDE5982-48B7-5432-53BA-7F8BC88E7F22}"/>
                      </a:ext>
                    </a:extLst>
                  </p:cNvPr>
                  <p:cNvSpPr/>
                  <p:nvPr/>
                </p:nvSpPr>
                <p:spPr>
                  <a:xfrm>
                    <a:off x="2963252" y="3126719"/>
                    <a:ext cx="413669" cy="134249"/>
                  </a:xfrm>
                  <a:prstGeom prst="leftRightArrow">
                    <a:avLst>
                      <a:gd name="adj1" fmla="val 34595"/>
                      <a:gd name="adj2" fmla="val 58803"/>
                    </a:avLst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8CD8C762-B115-040D-6A33-D3DCDAC9EBCB}"/>
                    </a:ext>
                  </a:extLst>
                </p:cNvPr>
                <p:cNvGrpSpPr/>
                <p:nvPr/>
              </p:nvGrpSpPr>
              <p:grpSpPr>
                <a:xfrm>
                  <a:off x="1519611" y="2184408"/>
                  <a:ext cx="4157486" cy="477053"/>
                  <a:chOff x="1580374" y="2184408"/>
                  <a:chExt cx="4157486" cy="477053"/>
                </a:xfrm>
              </p:grpSpPr>
              <p:sp>
                <p:nvSpPr>
                  <p:cNvPr id="1039" name="TextBox 1038">
                    <a:extLst>
                      <a:ext uri="{FF2B5EF4-FFF2-40B4-BE49-F238E27FC236}">
                        <a16:creationId xmlns:a16="http://schemas.microsoft.com/office/drawing/2014/main" id="{98361F4F-C6CA-CBE7-9572-9700A347DCD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374" y="2184408"/>
                    <a:ext cx="170238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(1)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형태 변형 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 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&lt;-&gt;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1BC1C0F-1CDF-2633-687C-DAFA6E42C39B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374" y="2430629"/>
                    <a:ext cx="4157486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>
                    <a:spAutoFit/>
                  </a:bodyPr>
                  <a:lstStyle/>
                  <a:p>
                    <a:r>
                      <a:rPr lang="ko-KR" altLang="en-US" sz="9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아이덴티티인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 진입하면 무기와 아이덴티티 게이지가 변형됩니다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6D432BA-9180-B7D8-837F-FB3AB20C02A1}"/>
                  </a:ext>
                </a:extLst>
              </p:cNvPr>
              <p:cNvGrpSpPr/>
              <p:nvPr/>
            </p:nvGrpSpPr>
            <p:grpSpPr>
              <a:xfrm>
                <a:off x="1509695" y="4496369"/>
                <a:ext cx="4298624" cy="2101080"/>
                <a:chOff x="1509695" y="4496369"/>
                <a:chExt cx="4298624" cy="2101080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7243583-E57B-E3A1-0283-44E11AA331F2}"/>
                    </a:ext>
                  </a:extLst>
                </p:cNvPr>
                <p:cNvGrpSpPr/>
                <p:nvPr/>
              </p:nvGrpSpPr>
              <p:grpSpPr>
                <a:xfrm>
                  <a:off x="1509695" y="4496369"/>
                  <a:ext cx="2499380" cy="480310"/>
                  <a:chOff x="1570458" y="4496369"/>
                  <a:chExt cx="2499380" cy="480310"/>
                </a:xfrm>
              </p:grpSpPr>
              <p:sp>
                <p:nvSpPr>
                  <p:cNvPr id="1037" name="TextBox 1036">
                    <a:extLst>
                      <a:ext uri="{FF2B5EF4-FFF2-40B4-BE49-F238E27FC236}">
                        <a16:creationId xmlns:a16="http://schemas.microsoft.com/office/drawing/2014/main" id="{EA10B40F-CBAC-B70D-89B5-A9153FBDEDA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0458" y="4496369"/>
                    <a:ext cx="99546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(2)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길이 변형 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A9D9000-A9FF-4EB4-C24B-5934EE4A43E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374" y="4745847"/>
                    <a:ext cx="248946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태블릿에 달린 사슬의 길이가 변하여 마법진을 그립니다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959C1D44-3696-FA2B-0BB3-65D5241AE0C0}"/>
                    </a:ext>
                  </a:extLst>
                </p:cNvPr>
                <p:cNvGrpSpPr/>
                <p:nvPr/>
              </p:nvGrpSpPr>
              <p:grpSpPr>
                <a:xfrm>
                  <a:off x="1519611" y="5024908"/>
                  <a:ext cx="4288708" cy="1572541"/>
                  <a:chOff x="1580374" y="5024908"/>
                  <a:chExt cx="4288708" cy="1572541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88B4F283-3AEF-7267-7E4D-8B03CEC3D892}"/>
                      </a:ext>
                    </a:extLst>
                  </p:cNvPr>
                  <p:cNvGrpSpPr/>
                  <p:nvPr/>
                </p:nvGrpSpPr>
                <p:grpSpPr>
                  <a:xfrm>
                    <a:off x="1580374" y="5024908"/>
                    <a:ext cx="2767158" cy="1572541"/>
                    <a:chOff x="1580374" y="5024908"/>
                    <a:chExt cx="2767158" cy="1572541"/>
                  </a:xfrm>
                </p:grpSpPr>
                <p:grpSp>
                  <p:nvGrpSpPr>
                    <p:cNvPr id="1042" name="그룹 1041">
                      <a:extLst>
                        <a:ext uri="{FF2B5EF4-FFF2-40B4-BE49-F238E27FC236}">
                          <a16:creationId xmlns:a16="http://schemas.microsoft.com/office/drawing/2014/main" id="{5FB405E4-2E30-A915-BE8D-A8D3E42D43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80374" y="5024908"/>
                      <a:ext cx="2767158" cy="1357200"/>
                      <a:chOff x="1460890" y="4747005"/>
                      <a:chExt cx="2767158" cy="1357200"/>
                    </a:xfrm>
                  </p:grpSpPr>
                  <p:pic>
                    <p:nvPicPr>
                      <p:cNvPr id="1044" name="그림 1043">
                        <a:extLst>
                          <a:ext uri="{FF2B5EF4-FFF2-40B4-BE49-F238E27FC236}">
                            <a16:creationId xmlns:a16="http://schemas.microsoft.com/office/drawing/2014/main" id="{26B23099-7479-F81E-350C-A42E382B77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rcRect/>
                      <a:stretch/>
                    </p:blipFill>
                    <p:spPr>
                      <a:xfrm>
                        <a:off x="1460890" y="4747109"/>
                        <a:ext cx="1331203" cy="1356993"/>
                      </a:xfrm>
                      <a:prstGeom prst="rect">
                        <a:avLst/>
                      </a:prstGeom>
                      <a:ln w="3175">
                        <a:solidFill>
                          <a:srgbClr val="D4CFC5"/>
                        </a:solidFill>
                      </a:ln>
                    </p:spPr>
                  </p:pic>
                  <p:pic>
                    <p:nvPicPr>
                      <p:cNvPr id="1045" name="그림 1044">
                        <a:extLst>
                          <a:ext uri="{FF2B5EF4-FFF2-40B4-BE49-F238E27FC236}">
                            <a16:creationId xmlns:a16="http://schemas.microsoft.com/office/drawing/2014/main" id="{9F1765CB-3E62-FEEC-E1C2-DE6AB635C3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r="7275"/>
                      <a:stretch/>
                    </p:blipFill>
                    <p:spPr>
                      <a:xfrm>
                        <a:off x="2936002" y="4747005"/>
                        <a:ext cx="1292046" cy="1357200"/>
                      </a:xfrm>
                      <a:prstGeom prst="rect">
                        <a:avLst/>
                      </a:prstGeom>
                      <a:ln w="3175">
                        <a:solidFill>
                          <a:srgbClr val="D4CFC5"/>
                        </a:solidFill>
                      </a:ln>
                    </p:spPr>
                  </p:pic>
                  <p:sp>
                    <p:nvSpPr>
                      <p:cNvPr id="1046" name="화살표: 오른쪽 1045">
                        <a:extLst>
                          <a:ext uri="{FF2B5EF4-FFF2-40B4-BE49-F238E27FC236}">
                            <a16:creationId xmlns:a16="http://schemas.microsoft.com/office/drawing/2014/main" id="{CFD87161-BFD6-3CE3-7E0C-6A1A7FC66B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23012" y="5358481"/>
                        <a:ext cx="282070" cy="134249"/>
                      </a:xfrm>
                      <a:prstGeom prst="rightArrow">
                        <a:avLst/>
                      </a:prstGeom>
                      <a:solidFill>
                        <a:srgbClr val="605550"/>
                      </a:solidFill>
                      <a:ln w="3175">
                        <a:solidFill>
                          <a:srgbClr val="D4CFC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043" name="TextBox 1042">
                      <a:extLst>
                        <a:ext uri="{FF2B5EF4-FFF2-40B4-BE49-F238E27FC236}">
                          <a16:creationId xmlns:a16="http://schemas.microsoft.com/office/drawing/2014/main" id="{036EAF0F-BFF2-7BFC-EE68-CE0A4817E7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86898" y="6382005"/>
                      <a:ext cx="195411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리그 오브 레전드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800" dirty="0" err="1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사일러스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 E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스킬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17CF9BEC-B8B3-51C6-E821-4D9DB04EE0A3}"/>
                      </a:ext>
                    </a:extLst>
                  </p:cNvPr>
                  <p:cNvGrpSpPr/>
                  <p:nvPr/>
                </p:nvGrpSpPr>
                <p:grpSpPr>
                  <a:xfrm>
                    <a:off x="4540682" y="5079034"/>
                    <a:ext cx="1328400" cy="1518415"/>
                    <a:chOff x="4540682" y="5079034"/>
                    <a:chExt cx="1328400" cy="1518415"/>
                  </a:xfrm>
                </p:grpSpPr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90DABCED-2739-1662-226C-A8EAF8E170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7049" y="6382005"/>
                      <a:ext cx="1075666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사슬로 그려진 </a:t>
                      </a:r>
                      <a:r>
                        <a:rPr lang="ko-KR" altLang="en-US" sz="800" dirty="0" err="1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마법진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pic>
                  <p:nvPicPr>
                    <p:cNvPr id="41" name="그림 40" descr="원, 예술, 패턴, 대칭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D22A951-2AD8-84B4-9493-C77F6D697F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40682" y="5079034"/>
                      <a:ext cx="1328400" cy="13321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784E8BE-4195-ADB8-C412-E06DFC71C8EC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그 중에서도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AD8A16E-B737-75BC-4C83-ABC050380218}"/>
                </a:ext>
              </a:extLst>
            </p:cNvPr>
            <p:cNvGrpSpPr/>
            <p:nvPr/>
          </p:nvGrpSpPr>
          <p:grpSpPr>
            <a:xfrm>
              <a:off x="6876323" y="2184408"/>
              <a:ext cx="4083467" cy="4414457"/>
              <a:chOff x="6871952" y="2184408"/>
              <a:chExt cx="4083467" cy="441445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6AE9591-A881-538D-AE36-EEDE40073646}"/>
                  </a:ext>
                </a:extLst>
              </p:cNvPr>
              <p:cNvGrpSpPr/>
              <p:nvPr/>
            </p:nvGrpSpPr>
            <p:grpSpPr>
              <a:xfrm>
                <a:off x="6871952" y="2184408"/>
                <a:ext cx="4083467" cy="2279518"/>
                <a:chOff x="6871952" y="2184408"/>
                <a:chExt cx="4083467" cy="2279518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452C2440-55B1-755A-4F20-0AAD51AD5D0F}"/>
                    </a:ext>
                  </a:extLst>
                </p:cNvPr>
                <p:cNvGrpSpPr/>
                <p:nvPr/>
              </p:nvGrpSpPr>
              <p:grpSpPr>
                <a:xfrm>
                  <a:off x="6871952" y="2917036"/>
                  <a:ext cx="3674325" cy="1546890"/>
                  <a:chOff x="7038401" y="2522814"/>
                  <a:chExt cx="3674325" cy="1546890"/>
                </a:xfrm>
              </p:grpSpPr>
              <p:grpSp>
                <p:nvGrpSpPr>
                  <p:cNvPr id="1024" name="그룹 1023">
                    <a:extLst>
                      <a:ext uri="{FF2B5EF4-FFF2-40B4-BE49-F238E27FC236}">
                        <a16:creationId xmlns:a16="http://schemas.microsoft.com/office/drawing/2014/main" id="{1838234E-90E0-0FAE-4EC3-DCFE7DD6D08D}"/>
                      </a:ext>
                    </a:extLst>
                  </p:cNvPr>
                  <p:cNvGrpSpPr/>
                  <p:nvPr/>
                </p:nvGrpSpPr>
                <p:grpSpPr>
                  <a:xfrm>
                    <a:off x="7038401" y="2522814"/>
                    <a:ext cx="1328400" cy="1546890"/>
                    <a:chOff x="6725871" y="2152901"/>
                    <a:chExt cx="1328400" cy="1546890"/>
                  </a:xfrm>
                </p:grpSpPr>
                <p:sp>
                  <p:nvSpPr>
                    <p:cNvPr id="1033" name="TextBox 1032">
                      <a:extLst>
                        <a:ext uri="{FF2B5EF4-FFF2-40B4-BE49-F238E27FC236}">
                          <a16:creationId xmlns:a16="http://schemas.microsoft.com/office/drawing/2014/main" id="{1F636FD9-61B9-22B0-A74F-4801106610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76659" y="3484347"/>
                      <a:ext cx="62682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황도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12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궁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pic>
                  <p:nvPicPr>
                    <p:cNvPr id="1034" name="그림 1033" descr="원, 스크린샷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B33AAF-4FA7-8E92-DF4C-15F0C821E5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25871" y="2152901"/>
                      <a:ext cx="1328400" cy="1328400"/>
                    </a:xfrm>
                    <a:prstGeom prst="rect">
                      <a:avLst/>
                    </a:prstGeom>
                    <a:ln w="3175">
                      <a:solidFill>
                        <a:srgbClr val="D4CFC5"/>
                      </a:solidFill>
                    </a:ln>
                  </p:spPr>
                </p:pic>
              </p:grpSp>
              <p:grpSp>
                <p:nvGrpSpPr>
                  <p:cNvPr id="1025" name="그룹 1024">
                    <a:extLst>
                      <a:ext uri="{FF2B5EF4-FFF2-40B4-BE49-F238E27FC236}">
                        <a16:creationId xmlns:a16="http://schemas.microsoft.com/office/drawing/2014/main" id="{F33D3EC9-EFBA-8259-9DC9-07B3260F6DAE}"/>
                      </a:ext>
                    </a:extLst>
                  </p:cNvPr>
                  <p:cNvGrpSpPr/>
                  <p:nvPr/>
                </p:nvGrpSpPr>
                <p:grpSpPr>
                  <a:xfrm>
                    <a:off x="8630370" y="2522814"/>
                    <a:ext cx="2082356" cy="1546890"/>
                    <a:chOff x="8317840" y="2152901"/>
                    <a:chExt cx="2082356" cy="1546890"/>
                  </a:xfrm>
                </p:grpSpPr>
                <p:pic>
                  <p:nvPicPr>
                    <p:cNvPr id="1031" name="그림 1030">
                      <a:extLst>
                        <a:ext uri="{FF2B5EF4-FFF2-40B4-BE49-F238E27FC236}">
                          <a16:creationId xmlns:a16="http://schemas.microsoft.com/office/drawing/2014/main" id="{50995401-20B5-78EC-23AD-CEE9ABD0C9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317840" y="2152901"/>
                      <a:ext cx="2082356" cy="1328400"/>
                    </a:xfrm>
                    <a:prstGeom prst="rect">
                      <a:avLst/>
                    </a:prstGeom>
                    <a:ln w="3175">
                      <a:solidFill>
                        <a:srgbClr val="D4CFC5"/>
                      </a:solidFill>
                    </a:ln>
                  </p:spPr>
                </p:pic>
                <p:sp>
                  <p:nvSpPr>
                    <p:cNvPr id="1032" name="TextBox 1031">
                      <a:extLst>
                        <a:ext uri="{FF2B5EF4-FFF2-40B4-BE49-F238E27FC236}">
                          <a16:creationId xmlns:a16="http://schemas.microsoft.com/office/drawing/2014/main" id="{EAD148B4-A24C-D59C-586B-D97CB2AC56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40610" y="3484347"/>
                      <a:ext cx="83681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사자자리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pic>
                <p:nvPicPr>
                  <p:cNvPr id="1027" name="그림 1026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EF37CF2B-ACB1-8602-FC3E-8F631D71FE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10000" b="90000" l="10000" r="90000">
                                <a14:foregroundMark x1="57745" y1="41033" x2="74321" y2="27174"/>
                                <a14:foregroundMark x1="69429" y1="28804" x2="73098" y2="21467"/>
                                <a14:foregroundMark x1="73913" y1="19837" x2="67120" y2="27853"/>
                                <a14:foregroundMark x1="66168" y1="27853" x2="72690" y2="20924"/>
                                <a14:foregroundMark x1="73370" y1="17255" x2="69158" y2="23777"/>
                                <a14:foregroundMark x1="74321" y1="14674" x2="77174" y2="19837"/>
                                <a14:foregroundMark x1="76087" y1="15761" x2="84103" y2="23641"/>
                                <a14:foregroundMark x1="75408" y1="13587" x2="82880" y2="19293"/>
                                <a14:foregroundMark x1="75679" y1="14946" x2="85462" y2="23777"/>
                                <a14:foregroundMark x1="85190" y1="21739" x2="87908" y2="25000"/>
                                <a14:backgroundMark x1="58016" y1="48505" x2="97418" y2="3858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761" t="9779" r="8670" b="54998"/>
                  <a:stretch/>
                </p:blipFill>
                <p:spPr>
                  <a:xfrm>
                    <a:off x="7765843" y="2652713"/>
                    <a:ext cx="485776" cy="467910"/>
                  </a:xfrm>
                  <a:prstGeom prst="rect">
                    <a:avLst/>
                  </a:prstGeom>
                  <a:ln w="3175">
                    <a:noFill/>
                  </a:ln>
                  <a:effectLst>
                    <a:glow rad="63500">
                      <a:srgbClr val="FBE8A5"/>
                    </a:glow>
                  </a:effectLst>
                </p:spPr>
              </p:pic>
              <p:grpSp>
                <p:nvGrpSpPr>
                  <p:cNvPr id="1028" name="그룹 1027">
                    <a:extLst>
                      <a:ext uri="{FF2B5EF4-FFF2-40B4-BE49-F238E27FC236}">
                        <a16:creationId xmlns:a16="http://schemas.microsoft.com/office/drawing/2014/main" id="{5B1A176E-CA43-4B7B-263A-A2070B0769CC}"/>
                      </a:ext>
                    </a:extLst>
                  </p:cNvPr>
                  <p:cNvGrpSpPr/>
                  <p:nvPr/>
                </p:nvGrpSpPr>
                <p:grpSpPr>
                  <a:xfrm>
                    <a:off x="8072337" y="2803247"/>
                    <a:ext cx="763239" cy="96532"/>
                    <a:chOff x="7777676" y="2826544"/>
                    <a:chExt cx="763239" cy="96532"/>
                  </a:xfrm>
                  <a:solidFill>
                    <a:srgbClr val="00022F"/>
                  </a:solidFill>
                  <a:effectLst>
                    <a:glow rad="25400">
                      <a:schemeClr val="bg1"/>
                    </a:glow>
                  </a:effectLst>
                </p:grpSpPr>
                <p:cxnSp>
                  <p:nvCxnSpPr>
                    <p:cNvPr id="1029" name="직선 화살표 연결선 1028">
                      <a:extLst>
                        <a:ext uri="{FF2B5EF4-FFF2-40B4-BE49-F238E27FC236}">
                          <a16:creationId xmlns:a16="http://schemas.microsoft.com/office/drawing/2014/main" id="{967B121D-352A-C64C-F961-2C6D6F3481A7}"/>
                        </a:ext>
                      </a:extLst>
                    </p:cNvPr>
                    <p:cNvCxnSpPr>
                      <a:cxnSpLocks/>
                      <a:stCxn id="1030" idx="6"/>
                    </p:cNvCxnSpPr>
                    <p:nvPr/>
                  </p:nvCxnSpPr>
                  <p:spPr>
                    <a:xfrm>
                      <a:off x="7874208" y="2874810"/>
                      <a:ext cx="666707" cy="0"/>
                    </a:xfrm>
                    <a:prstGeom prst="straightConnector1">
                      <a:avLst/>
                    </a:prstGeom>
                    <a:grpFill/>
                    <a:ln w="22225">
                      <a:solidFill>
                        <a:srgbClr val="605550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0" name="타원 1029">
                      <a:extLst>
                        <a:ext uri="{FF2B5EF4-FFF2-40B4-BE49-F238E27FC236}">
                          <a16:creationId xmlns:a16="http://schemas.microsoft.com/office/drawing/2014/main" id="{743C45DA-3C70-9B04-AF66-0C9C2F442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77676" y="2826544"/>
                      <a:ext cx="96532" cy="965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704149EC-072B-40C8-D6EB-1FFF84B951D6}"/>
                    </a:ext>
                  </a:extLst>
                </p:cNvPr>
                <p:cNvGrpSpPr/>
                <p:nvPr/>
              </p:nvGrpSpPr>
              <p:grpSpPr>
                <a:xfrm>
                  <a:off x="6871952" y="2184408"/>
                  <a:ext cx="4083467" cy="675286"/>
                  <a:chOff x="6871952" y="2184408"/>
                  <a:chExt cx="4083467" cy="675286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CFEC23C-E965-73AB-B866-FED60183837C}"/>
                      </a:ext>
                    </a:extLst>
                  </p:cNvPr>
                  <p:cNvSpPr txBox="1"/>
                  <p:nvPr/>
                </p:nvSpPr>
                <p:spPr>
                  <a:xfrm>
                    <a:off x="6871952" y="2184408"/>
                    <a:ext cx="154529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(1)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점성술의 요소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태양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달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DAEC1E7C-4D66-CAC0-5DB4-6549A620CEA2}"/>
                      </a:ext>
                    </a:extLst>
                  </p:cNvPr>
                  <p:cNvSpPr txBox="1"/>
                  <p:nvPr/>
                </p:nvSpPr>
                <p:spPr>
                  <a:xfrm>
                    <a:off x="6871952" y="2426242"/>
                    <a:ext cx="4083467" cy="43345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180000" rIns="0" rtlCol="0" anchor="ctr" anchorCtr="0">
                    <a:spAutoFit/>
                  </a:bodyPr>
                  <a:lstStyle/>
                  <a:p>
                    <a:pPr marL="171450" indent="-171450">
                      <a:spcAft>
                        <a:spcPts val="500"/>
                      </a:spcAft>
                      <a:buBlip>
                        <a:blip r:embed="rId12"/>
                      </a:buBlip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별들을 주변에 흩뿌리거나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캐릭터 스스로 빛나는 별이 되어 별자리의 중심이 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marL="171450" indent="-171450">
                      <a:spcAft>
                        <a:spcPts val="500"/>
                      </a:spcAft>
                      <a:buBlip>
                        <a:blip r:embed="rId12"/>
                      </a:buBlip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황도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12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궁 등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달의 특성을 활용합니다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5EF00FD5-219A-AE74-1100-8C17DA6B2EF0}"/>
                  </a:ext>
                </a:extLst>
              </p:cNvPr>
              <p:cNvGrpSpPr/>
              <p:nvPr/>
            </p:nvGrpSpPr>
            <p:grpSpPr>
              <a:xfrm>
                <a:off x="6871952" y="4496369"/>
                <a:ext cx="3674325" cy="2102496"/>
                <a:chOff x="6871952" y="4496369"/>
                <a:chExt cx="3674325" cy="2102496"/>
              </a:xfrm>
            </p:grpSpPr>
            <p:grpSp>
              <p:nvGrpSpPr>
                <p:cNvPr id="116" name="그룹 115">
                  <a:extLst>
                    <a:ext uri="{FF2B5EF4-FFF2-40B4-BE49-F238E27FC236}">
                      <a16:creationId xmlns:a16="http://schemas.microsoft.com/office/drawing/2014/main" id="{BF410315-8A10-53EF-8E37-AECFF71D2CEB}"/>
                    </a:ext>
                  </a:extLst>
                </p:cNvPr>
                <p:cNvGrpSpPr/>
                <p:nvPr/>
              </p:nvGrpSpPr>
              <p:grpSpPr>
                <a:xfrm>
                  <a:off x="6871952" y="5017479"/>
                  <a:ext cx="3674325" cy="1581386"/>
                  <a:chOff x="7038400" y="4697609"/>
                  <a:chExt cx="3674325" cy="1581386"/>
                </a:xfrm>
              </p:grpSpPr>
              <p:grpSp>
                <p:nvGrpSpPr>
                  <p:cNvPr id="117" name="그룹 116">
                    <a:extLst>
                      <a:ext uri="{FF2B5EF4-FFF2-40B4-BE49-F238E27FC236}">
                        <a16:creationId xmlns:a16="http://schemas.microsoft.com/office/drawing/2014/main" id="{4DD6D16B-B90E-70E9-1F96-57A49D71A2A1}"/>
                      </a:ext>
                    </a:extLst>
                  </p:cNvPr>
                  <p:cNvGrpSpPr/>
                  <p:nvPr/>
                </p:nvGrpSpPr>
                <p:grpSpPr>
                  <a:xfrm>
                    <a:off x="7038400" y="4697815"/>
                    <a:ext cx="1328401" cy="1581180"/>
                    <a:chOff x="7038400" y="4697815"/>
                    <a:chExt cx="1328401" cy="1581180"/>
                  </a:xfrm>
                </p:grpSpPr>
                <p:pic>
                  <p:nvPicPr>
                    <p:cNvPr id="121" name="그림 120" descr="하늘, 야외, 나무, 천체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477F6A0-1CAE-2C6C-A0FF-C9CCA06BCC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2271" b="20520"/>
                    <a:stretch/>
                  </p:blipFill>
                  <p:spPr>
                    <a:xfrm>
                      <a:off x="7038400" y="4697815"/>
                      <a:ext cx="1328401" cy="1357097"/>
                    </a:xfrm>
                    <a:prstGeom prst="rect">
                      <a:avLst/>
                    </a:prstGeom>
                    <a:ln w="3175">
                      <a:solidFill>
                        <a:srgbClr val="D4CFC5"/>
                      </a:solidFill>
                    </a:ln>
                  </p:spPr>
                </p:pic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06723B42-64BB-5B93-3395-6074987968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4911" y="6063551"/>
                      <a:ext cx="49537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유성우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DA369B99-B0AA-4002-53EF-25C89FD59E64}"/>
                      </a:ext>
                    </a:extLst>
                  </p:cNvPr>
                  <p:cNvGrpSpPr/>
                  <p:nvPr/>
                </p:nvGrpSpPr>
                <p:grpSpPr>
                  <a:xfrm>
                    <a:off x="8630369" y="4697609"/>
                    <a:ext cx="2082356" cy="1581386"/>
                    <a:chOff x="8630369" y="4697609"/>
                    <a:chExt cx="2082356" cy="1581386"/>
                  </a:xfrm>
                </p:grpSpPr>
                <p:pic>
                  <p:nvPicPr>
                    <p:cNvPr id="119" name="그림 118" descr="오로라, 자연, 하늘, 그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8CE16AB-1189-A625-B40D-985339658D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772"/>
                    <a:stretch/>
                  </p:blipFill>
                  <p:spPr>
                    <a:xfrm>
                      <a:off x="8630369" y="4697609"/>
                      <a:ext cx="2082356" cy="1357200"/>
                    </a:xfrm>
                    <a:prstGeom prst="rect">
                      <a:avLst/>
                    </a:prstGeom>
                    <a:ln w="3175">
                      <a:solidFill>
                        <a:srgbClr val="D4CFC5"/>
                      </a:solidFill>
                    </a:ln>
                  </p:spPr>
                </p:pic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3D3D49FE-B344-169D-5853-8C8A55865E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23858" y="6063551"/>
                      <a:ext cx="49537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오로라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F9E9C7C-F096-E1F7-AE1F-7BA19F5A1B34}"/>
                    </a:ext>
                  </a:extLst>
                </p:cNvPr>
                <p:cNvGrpSpPr/>
                <p:nvPr/>
              </p:nvGrpSpPr>
              <p:grpSpPr>
                <a:xfrm>
                  <a:off x="6871952" y="4496369"/>
                  <a:ext cx="3342560" cy="480310"/>
                  <a:chOff x="1570458" y="4496369"/>
                  <a:chExt cx="3342560" cy="480310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87817DC-DC45-A623-DDA7-BD5A9E7059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70458" y="4496369"/>
                    <a:ext cx="1040349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(2)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다양한 천문 현상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0A0C466-95E7-81F6-0F20-E2379937190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0374" y="4745847"/>
                    <a:ext cx="333264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유성우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오로라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성운 등 우주와 관련된 여러 현상들을 컨셉으로 설정합니다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의류, 의상 디자인, 코스튬, 사람이(가) 표시된 사진&#10;&#10;자동 생성된 설명">
            <a:extLst>
              <a:ext uri="{FF2B5EF4-FFF2-40B4-BE49-F238E27FC236}">
                <a16:creationId xmlns:a16="http://schemas.microsoft.com/office/drawing/2014/main" id="{6DF7A7BB-1F33-C4D7-0316-E3C28A359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3708" y="1090165"/>
            <a:ext cx="4412633" cy="512102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6BC75-B683-1C8F-A3D0-CDD379E7590C}"/>
              </a:ext>
            </a:extLst>
          </p:cNvPr>
          <p:cNvGrpSpPr/>
          <p:nvPr/>
        </p:nvGrpSpPr>
        <p:grpSpPr>
          <a:xfrm>
            <a:off x="5840173" y="785026"/>
            <a:ext cx="5662526" cy="5857622"/>
            <a:chOff x="5840173" y="785026"/>
            <a:chExt cx="5662526" cy="58576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8780A4-6008-7DD9-8ED5-6915F77B571C}"/>
                </a:ext>
              </a:extLst>
            </p:cNvPr>
            <p:cNvGrpSpPr/>
            <p:nvPr/>
          </p:nvGrpSpPr>
          <p:grpSpPr>
            <a:xfrm>
              <a:off x="5893071" y="5377012"/>
              <a:ext cx="5372384" cy="1265636"/>
              <a:chOff x="5949633" y="5377012"/>
              <a:chExt cx="5372384" cy="126563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ECA17E3-3E13-CB38-59AD-A69F0F662D08}"/>
                  </a:ext>
                </a:extLst>
              </p:cNvPr>
              <p:cNvGrpSpPr/>
              <p:nvPr/>
            </p:nvGrpSpPr>
            <p:grpSpPr>
              <a:xfrm>
                <a:off x="5949633" y="5377012"/>
                <a:ext cx="5372384" cy="1265636"/>
                <a:chOff x="6118593" y="5377012"/>
                <a:chExt cx="5372384" cy="126563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60F1E-0937-AF85-DA30-F5DF0EC5E444}"/>
                    </a:ext>
                  </a:extLst>
                </p:cNvPr>
                <p:cNvSpPr/>
                <p:nvPr/>
              </p:nvSpPr>
              <p:spPr>
                <a:xfrm>
                  <a:off x="6118593" y="5377012"/>
                  <a:ext cx="5372384" cy="1265636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144B728-1246-D602-3E09-431C5699214F}"/>
                    </a:ext>
                  </a:extLst>
                </p:cNvPr>
                <p:cNvGrpSpPr/>
                <p:nvPr/>
              </p:nvGrpSpPr>
              <p:grpSpPr>
                <a:xfrm>
                  <a:off x="6222005" y="5429388"/>
                  <a:ext cx="2563252" cy="1115451"/>
                  <a:chOff x="6062211" y="5426622"/>
                  <a:chExt cx="2563252" cy="111545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F411B64-BC12-5872-20A2-AE0BEE40C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1572" y="5642660"/>
                    <a:ext cx="2503891" cy="89941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게이지 회복량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클러스터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각성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0.1527</a:t>
                    </a:r>
                    <a:endPara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1B0FCD9-27D1-AA69-7FB0-D1EA72D3C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1" y="5426622"/>
                    <a:ext cx="4728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특화 계수</a:t>
                    </a:r>
                  </a:p>
                </p:txBody>
              </p: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8EF270-A851-5753-25EC-53F1AB75EEFA}"/>
                  </a:ext>
                </a:extLst>
              </p:cNvPr>
              <p:cNvGrpSpPr/>
              <p:nvPr/>
            </p:nvGrpSpPr>
            <p:grpSpPr>
              <a:xfrm>
                <a:off x="9169831" y="5429388"/>
                <a:ext cx="1966134" cy="907702"/>
                <a:chOff x="9713973" y="5426622"/>
                <a:chExt cx="1966134" cy="90770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AAB68-2984-71C8-30CE-FDCCF73FE22B}"/>
                    </a:ext>
                  </a:extLst>
                </p:cNvPr>
                <p:cNvSpPr txBox="1"/>
                <p:nvPr/>
              </p:nvSpPr>
              <p:spPr>
                <a:xfrm>
                  <a:off x="9767724" y="5642660"/>
                  <a:ext cx="1912383" cy="691664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E01E0F-749F-4506-B34E-05176428DBCC}"/>
                    </a:ext>
                  </a:extLst>
                </p:cNvPr>
                <p:cNvSpPr txBox="1"/>
                <p:nvPr/>
              </p:nvSpPr>
              <p:spPr>
                <a:xfrm>
                  <a:off x="9713973" y="5426622"/>
                  <a:ext cx="22121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스탯</a:t>
                  </a: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CA3D3F-B9AC-1459-6A91-25EF8361CFF4}"/>
                </a:ext>
              </a:extLst>
            </p:cNvPr>
            <p:cNvGrpSpPr/>
            <p:nvPr/>
          </p:nvGrpSpPr>
          <p:grpSpPr>
            <a:xfrm>
              <a:off x="5840173" y="785026"/>
              <a:ext cx="5662526" cy="4287135"/>
              <a:chOff x="5840173" y="785026"/>
              <a:chExt cx="5662526" cy="42871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F06FD19-4D5E-3B4F-BC65-13C4EADFFE3C}"/>
                  </a:ext>
                </a:extLst>
              </p:cNvPr>
              <p:cNvGrpSpPr/>
              <p:nvPr/>
            </p:nvGrpSpPr>
            <p:grpSpPr>
              <a:xfrm>
                <a:off x="5840173" y="785026"/>
                <a:ext cx="5425282" cy="913121"/>
                <a:chOff x="5840173" y="785026"/>
                <a:chExt cx="5425282" cy="9131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FD83FED-D642-B53A-16D1-461D0D8AA8B5}"/>
                    </a:ext>
                  </a:extLst>
                </p:cNvPr>
                <p:cNvSpPr txBox="1"/>
                <p:nvPr/>
              </p:nvSpPr>
              <p:spPr>
                <a:xfrm>
                  <a:off x="5840173" y="785026"/>
                  <a:ext cx="5317481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우리는 더욱 발전할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 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우주의 진리를 통해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1FE7E-012D-0AE3-4532-5E3F77625163}"/>
                    </a:ext>
                  </a:extLst>
                </p:cNvPr>
                <p:cNvSpPr txBox="1"/>
                <p:nvPr/>
              </p:nvSpPr>
              <p:spPr>
                <a:xfrm>
                  <a:off x="5946691" y="1170759"/>
                  <a:ext cx="5318764" cy="5273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사용하는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그려 우주의 현상들을 재현하거나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힘으로 강력한 피해를 줍니다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5C8C75-EA3C-73EB-B13D-E93970F985F8}"/>
                  </a:ext>
                </a:extLst>
              </p:cNvPr>
              <p:cNvGrpSpPr/>
              <p:nvPr/>
            </p:nvGrpSpPr>
            <p:grpSpPr>
              <a:xfrm>
                <a:off x="5946691" y="1876013"/>
                <a:ext cx="5556008" cy="3196148"/>
                <a:chOff x="5946691" y="1876013"/>
                <a:chExt cx="5556008" cy="319614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36DE271-26A0-F64B-8C2D-2FFB855A1CB1}"/>
                    </a:ext>
                  </a:extLst>
                </p:cNvPr>
                <p:cNvGrpSpPr/>
                <p:nvPr/>
              </p:nvGrpSpPr>
              <p:grpSpPr>
                <a:xfrm>
                  <a:off x="5946691" y="1876013"/>
                  <a:ext cx="5556008" cy="1379440"/>
                  <a:chOff x="5946691" y="1876013"/>
                  <a:chExt cx="5556008" cy="1379440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C62ACD-721C-4C18-6CE7-A4D98A14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1876013"/>
                    <a:ext cx="1378904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 anchor="ctr" anchorCtr="0">
                    <a:spAutoFit/>
                  </a:bodyPr>
                  <a:lstStyle/>
                  <a:p>
                    <a:r>
                      <a:rPr lang="en-US" altLang="ko-KR" sz="2000" b="1" spc="100" dirty="0">
                        <a:solidFill>
                          <a:srgbClr val="D1AB84"/>
                        </a:solidFill>
                        <a:latin typeface="Cinzel" panose="00000500000000000000" pitchFamily="50" charset="0"/>
                        <a:ea typeface="나눔명조 ExtraBold" panose="02020603020101020101" pitchFamily="18" charset="-127"/>
                      </a:rPr>
                      <a:t>IDENTITY</a:t>
                    </a:r>
                    <a:endParaRPr lang="ko-KR" altLang="en-US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C63FD8-A012-C9A7-9481-2E55641327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2266400"/>
                    <a:ext cx="5556008" cy="98905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 err="1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아스트로맨서는 사용한 스킬을 기록할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스킬의 양상에 따라 다른 버프 효과를 얻을 수 있고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기록된 두 스킬의 양상이 일치한다면 클러스터 스킬을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맞는 버프 효과들과 클러스터 스킬을 활용해 전략적인 전투를 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F81ED12-EB86-5CC8-7F2F-E505C358E8B7}"/>
                    </a:ext>
                  </a:extLst>
                </p:cNvPr>
                <p:cNvGrpSpPr/>
                <p:nvPr/>
              </p:nvGrpSpPr>
              <p:grpSpPr>
                <a:xfrm>
                  <a:off x="6096000" y="3362140"/>
                  <a:ext cx="4830821" cy="1710021"/>
                  <a:chOff x="6096000" y="3362140"/>
                  <a:chExt cx="4830821" cy="171002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A789162-C5E5-D542-DE07-2759D9355CDB}"/>
                      </a:ext>
                    </a:extLst>
                  </p:cNvPr>
                  <p:cNvGrpSpPr/>
                  <p:nvPr/>
                </p:nvGrpSpPr>
                <p:grpSpPr>
                  <a:xfrm>
                    <a:off x="9479422" y="3362140"/>
                    <a:ext cx="1447399" cy="1710021"/>
                    <a:chOff x="9271706" y="4825279"/>
                    <a:chExt cx="1447399" cy="1710021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26AB3F-72CD-F4C0-EAAC-86CA769B30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7018" y="6289079"/>
                      <a:ext cx="109677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</a:p>
                  </p:txBody>
                </p:sp>
                <p:pic>
                  <p:nvPicPr>
                    <p:cNvPr id="12" name="그림 11" descr="장치, 시계, 나침반, 측정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420D19-0365-710B-A3CF-0C5E6835CE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1706" y="4825279"/>
                      <a:ext cx="1447399" cy="14473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406468B6-D480-A403-A4F7-721B483055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3487299"/>
                    <a:ext cx="2160790" cy="1584862"/>
                    <a:chOff x="6096000" y="3487299"/>
                    <a:chExt cx="2160790" cy="1584862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CC51AC2-8613-5AD7-C6C9-B22A63115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460" y="4825940"/>
                      <a:ext cx="16818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 err="1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레코드</a:t>
                      </a:r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A7897EF8-1390-31AD-A650-80B181521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0" y="3487299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5D4BE618-24CD-ADCF-2FBD-58AD6F8E34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3CEAC6C5-4256-FFF2-390F-FBBE6D7F39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F4F50BE1-93DA-4B6F-A3DE-D85887FB99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029C5D8E-E006-255A-6F60-ED80ED64D8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28" name="그룹 27">
                          <a:extLst>
                            <a:ext uri="{FF2B5EF4-FFF2-40B4-BE49-F238E27FC236}">
                              <a16:creationId xmlns:a16="http://schemas.microsoft.com/office/drawing/2014/main" id="{89BC98EC-4EB7-80FB-A69D-23A3C07B6E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29" name="타원 28">
                            <a:extLst>
                              <a:ext uri="{FF2B5EF4-FFF2-40B4-BE49-F238E27FC236}">
                                <a16:creationId xmlns:a16="http://schemas.microsoft.com/office/drawing/2014/main" id="{70854281-94DD-F60D-6AE8-51A8ADF737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0" name="그룹 29">
                            <a:extLst>
                              <a:ext uri="{FF2B5EF4-FFF2-40B4-BE49-F238E27FC236}">
                                <a16:creationId xmlns:a16="http://schemas.microsoft.com/office/drawing/2014/main" id="{2103AD5F-403B-5670-58B1-3BAE150F5C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1" name="Picture 6">
                              <a:extLst>
                                <a:ext uri="{FF2B5EF4-FFF2-40B4-BE49-F238E27FC236}">
                                  <a16:creationId xmlns:a16="http://schemas.microsoft.com/office/drawing/2014/main" id="{DE2A48BC-308C-B261-E49A-86ECD3C0F2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2" name="Picture 2">
                              <a:extLst>
                                <a:ext uri="{FF2B5EF4-FFF2-40B4-BE49-F238E27FC236}">
                                  <a16:creationId xmlns:a16="http://schemas.microsoft.com/office/drawing/2014/main" id="{278BF4B1-895F-4ACB-F714-E95EDD9E763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CF6EE0C7-836B-28A7-221D-AFA141A1B2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781DD8D5-CC85-DFBB-1D80-2ECEC89A27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487299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4E292E2-3A95-FB49-5228-3080B79CB0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82967744-8EC0-FF8E-C6CB-D72AA4247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36" name="Picture 2">
                          <a:extLst>
                            <a:ext uri="{FF2B5EF4-FFF2-40B4-BE49-F238E27FC236}">
                              <a16:creationId xmlns:a16="http://schemas.microsoft.com/office/drawing/2014/main" id="{5DA3D74C-57BB-A799-EEA3-8651A7A26E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510AC45E-C205-9492-784B-D7FDE5DDE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5" name="그룹 14">
                            <a:extLst>
                              <a:ext uri="{FF2B5EF4-FFF2-40B4-BE49-F238E27FC236}">
                                <a16:creationId xmlns:a16="http://schemas.microsoft.com/office/drawing/2014/main" id="{3BA9C43B-2728-2AD7-442B-4F36C12CE2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4" name="Picture 16">
                              <a:extLst>
                                <a:ext uri="{FF2B5EF4-FFF2-40B4-BE49-F238E27FC236}">
                                  <a16:creationId xmlns:a16="http://schemas.microsoft.com/office/drawing/2014/main" id="{D3AB08B8-87B6-2FC2-0E07-86D48257423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40" name="Picture 16">
                              <a:extLst>
                                <a:ext uri="{FF2B5EF4-FFF2-40B4-BE49-F238E27FC236}">
                                  <a16:creationId xmlns:a16="http://schemas.microsoft.com/office/drawing/2014/main" id="{67EB13F1-7634-F04F-5295-ACB9DD40703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" name="그룹 15">
                            <a:extLst>
                              <a:ext uri="{FF2B5EF4-FFF2-40B4-BE49-F238E27FC236}">
                                <a16:creationId xmlns:a16="http://schemas.microsoft.com/office/drawing/2014/main" id="{1C59E45D-0AF4-D670-A1B4-7DACBE2613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21" name="Picture 16">
                              <a:extLst>
                                <a:ext uri="{FF2B5EF4-FFF2-40B4-BE49-F238E27FC236}">
                                  <a16:creationId xmlns:a16="http://schemas.microsoft.com/office/drawing/2014/main" id="{1B05D4E1-053F-B5BC-DCC4-F31DFC5536E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2" name="Picture 16">
                              <a:extLst>
                                <a:ext uri="{FF2B5EF4-FFF2-40B4-BE49-F238E27FC236}">
                                  <a16:creationId xmlns:a16="http://schemas.microsoft.com/office/drawing/2014/main" id="{58A0A6F3-2D8C-0586-6E50-D0501D23235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53" name="Picture 2">
                          <a:extLst>
                            <a:ext uri="{FF2B5EF4-FFF2-40B4-BE49-F238E27FC236}">
                              <a16:creationId xmlns:a16="http://schemas.microsoft.com/office/drawing/2014/main" id="{157E57C9-00F2-AA63-7B2C-673EB0F5E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2F63E3-5903-F9C0-EF5A-11415EA35F60}"/>
              </a:ext>
            </a:extLst>
          </p:cNvPr>
          <p:cNvGrpSpPr/>
          <p:nvPr/>
        </p:nvGrpSpPr>
        <p:grpSpPr>
          <a:xfrm>
            <a:off x="1450974" y="727199"/>
            <a:ext cx="4747111" cy="1408077"/>
            <a:chOff x="1450974" y="727199"/>
            <a:chExt cx="4747111" cy="1408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C4A01-AA2C-371A-61D0-E579BB342FE8}"/>
                </a:ext>
              </a:extLst>
            </p:cNvPr>
            <p:cNvSpPr txBox="1"/>
            <p:nvPr/>
          </p:nvSpPr>
          <p:spPr>
            <a:xfrm>
              <a:off x="1450975" y="988809"/>
              <a:ext cx="381354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채운 후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A6C9A7B-0150-64FE-FE86-F928D3EDA750}"/>
                </a:ext>
              </a:extLst>
            </p:cNvPr>
            <p:cNvSpPr txBox="1"/>
            <p:nvPr/>
          </p:nvSpPr>
          <p:spPr>
            <a:xfrm>
              <a:off x="1450975" y="1235030"/>
              <a:ext cx="4747110" cy="900246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스킬을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게이지에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양상에 따라 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88BC3D-DBF4-F300-62FC-B8B7C1D6635B}"/>
                </a:ext>
              </a:extLst>
            </p:cNvPr>
            <p:cNvSpPr txBox="1"/>
            <p:nvPr/>
          </p:nvSpPr>
          <p:spPr>
            <a:xfrm>
              <a:off x="1450974" y="727199"/>
              <a:ext cx="2975173" cy="261610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2C7601-5121-2F6D-5D3C-86809B942B7F}"/>
              </a:ext>
            </a:extLst>
          </p:cNvPr>
          <p:cNvGrpSpPr/>
          <p:nvPr/>
        </p:nvGrpSpPr>
        <p:grpSpPr>
          <a:xfrm>
            <a:off x="1450975" y="2858820"/>
            <a:ext cx="3908121" cy="710451"/>
            <a:chOff x="1450975" y="2858820"/>
            <a:chExt cx="3908121" cy="71045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1CCE429-242E-FFE6-142D-D8EB4F212E25}"/>
                </a:ext>
              </a:extLst>
            </p:cNvPr>
            <p:cNvSpPr txBox="1"/>
            <p:nvPr/>
          </p:nvSpPr>
          <p:spPr>
            <a:xfrm>
              <a:off x="1450975" y="2858820"/>
              <a:ext cx="390812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적에게 스킬을 적중하면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99D0F-0CDA-BAF2-80F4-79D95C45A19A}"/>
                </a:ext>
              </a:extLst>
            </p:cNvPr>
            <p:cNvSpPr txBox="1"/>
            <p:nvPr/>
          </p:nvSpPr>
          <p:spPr>
            <a:xfrm>
              <a:off x="1450975" y="3105041"/>
              <a:ext cx="321784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6A39-3E96-0088-0BFF-4F024DF1B35E}"/>
              </a:ext>
            </a:extLst>
          </p:cNvPr>
          <p:cNvGrpSpPr/>
          <p:nvPr/>
        </p:nvGrpSpPr>
        <p:grpSpPr>
          <a:xfrm>
            <a:off x="1450975" y="3768957"/>
            <a:ext cx="10514013" cy="2936643"/>
            <a:chOff x="1450975" y="3768957"/>
            <a:chExt cx="10514013" cy="293664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9534FE-7804-C4A6-620C-200AD5133B40}"/>
                </a:ext>
              </a:extLst>
            </p:cNvPr>
            <p:cNvGrpSpPr/>
            <p:nvPr/>
          </p:nvGrpSpPr>
          <p:grpSpPr>
            <a:xfrm>
              <a:off x="1450975" y="4027426"/>
              <a:ext cx="10514013" cy="2678174"/>
              <a:chOff x="1450975" y="4027426"/>
              <a:chExt cx="10514013" cy="267817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68172CD-EDCF-7DEF-55A4-F32EDFCBC7AF}"/>
                  </a:ext>
                </a:extLst>
              </p:cNvPr>
              <p:cNvGrpSpPr/>
              <p:nvPr/>
            </p:nvGrpSpPr>
            <p:grpSpPr>
              <a:xfrm>
                <a:off x="1450975" y="4027426"/>
                <a:ext cx="3217845" cy="2567937"/>
                <a:chOff x="1450975" y="4027426"/>
                <a:chExt cx="3217845" cy="2567937"/>
              </a:xfrm>
            </p:grpSpPr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14027E13-F028-2E57-20AF-EC4F9DE4F603}"/>
                    </a:ext>
                  </a:extLst>
                </p:cNvPr>
                <p:cNvGrpSpPr/>
                <p:nvPr/>
              </p:nvGrpSpPr>
              <p:grpSpPr>
                <a:xfrm>
                  <a:off x="1450975" y="4027426"/>
                  <a:ext cx="3217845" cy="449830"/>
                  <a:chOff x="1450975" y="4027426"/>
                  <a:chExt cx="3217845" cy="449830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708C07B4-4F06-AE81-999C-857B1EEBBCAD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5" name="TextBox 1074">
                    <a:extLst>
                      <a:ext uri="{FF2B5EF4-FFF2-40B4-BE49-F238E27FC236}">
                        <a16:creationId xmlns:a16="http://schemas.microsoft.com/office/drawing/2014/main" id="{3BEE0CBF-AB4C-5722-E539-058A198B17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716" y="4129231"/>
                    <a:ext cx="83837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DD6FDBB-A3A9-0A28-2765-214CD6CEE857}"/>
                    </a:ext>
                  </a:extLst>
                </p:cNvPr>
                <p:cNvGrpSpPr/>
                <p:nvPr/>
              </p:nvGrpSpPr>
              <p:grpSpPr>
                <a:xfrm>
                  <a:off x="1663053" y="4656664"/>
                  <a:ext cx="2793689" cy="1938699"/>
                  <a:chOff x="1632458" y="4656664"/>
                  <a:chExt cx="2793689" cy="1938699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66E7469A-6335-8D7A-3CC5-8D0759D08F6E}"/>
                      </a:ext>
                    </a:extLst>
                  </p:cNvPr>
                  <p:cNvGrpSpPr/>
                  <p:nvPr/>
                </p:nvGrpSpPr>
                <p:grpSpPr>
                  <a:xfrm>
                    <a:off x="1632458" y="4656664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D8812491-4EEA-03C0-3676-AC345134A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E90F54B8-3C4D-893D-03EF-E4246F9723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E1AD5D34-2519-338A-B491-8E06F2CA8C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E91DC5F7-7643-2505-F80F-FC3875686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A01246D0-09B2-CC93-2A14-8B8457CC71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42B581D6-EF65-8B57-E63C-8D09030E57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7C52FCA4-E54A-AF51-8B28-CFC6DFB70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1502D996-A18F-68B4-74C2-4D166F3F13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737A6079-9F35-7C62-1805-92888A9134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E7BD54FD-5FBC-FE30-18B7-36DA325171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470C0906-DA70-FCC1-11C2-01EC4152D2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44E67B55-7391-B602-EAD9-7DF40E5A30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661D34D7-75FD-EEEA-48CC-59AF8AB934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AF2DBD5B-FDA6-A4EF-AF81-742DEB1BA131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3F139E12-CC35-4B31-18B5-7AAFD1CDC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58DA5591-C03C-1373-F500-DE182BA9BA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361D7BE4-5F2A-3FB0-E35B-FC819EA33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11A69EF2-7DC5-7A69-1D45-A6FB03E9EC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BAECFE60-54E0-08C8-BA70-E90B7B53F0DA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5B43648F-F59C-6A4D-7771-0920A000EE99}"/>
                      </a:ext>
                    </a:extLst>
                  </p:cNvPr>
                  <p:cNvGrpSpPr/>
                  <p:nvPr/>
                </p:nvGrpSpPr>
                <p:grpSpPr>
                  <a:xfrm>
                    <a:off x="3578634" y="5584583"/>
                    <a:ext cx="847513" cy="883097"/>
                    <a:chOff x="2077543" y="4074150"/>
                    <a:chExt cx="982354" cy="1023597"/>
                  </a:xfrm>
                </p:grpSpPr>
                <p:grpSp>
                  <p:nvGrpSpPr>
                    <p:cNvPr id="1071" name="그룹 1070">
                      <a:extLst>
                        <a:ext uri="{FF2B5EF4-FFF2-40B4-BE49-F238E27FC236}">
                          <a16:creationId xmlns:a16="http://schemas.microsoft.com/office/drawing/2014/main" id="{20625D04-CB31-3290-B4E6-46CA10AE29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77543" y="4074150"/>
                      <a:ext cx="982354" cy="1023597"/>
                      <a:chOff x="1987321" y="4079663"/>
                      <a:chExt cx="982354" cy="1023597"/>
                    </a:xfrm>
                  </p:grpSpPr>
                  <p:grpSp>
                    <p:nvGrpSpPr>
                      <p:cNvPr id="1070" name="그룹 1069">
                        <a:extLst>
                          <a:ext uri="{FF2B5EF4-FFF2-40B4-BE49-F238E27FC236}">
                            <a16:creationId xmlns:a16="http://schemas.microsoft.com/office/drawing/2014/main" id="{D0940608-7228-9A8A-FBC4-2F9215B0C4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69359" y="4189465"/>
                        <a:ext cx="818278" cy="803993"/>
                        <a:chOff x="2069359" y="4189465"/>
                        <a:chExt cx="818278" cy="803993"/>
                      </a:xfrm>
                    </p:grpSpPr>
                    <p:grpSp>
                      <p:nvGrpSpPr>
                        <p:cNvPr id="1060" name="그룹 1059">
                          <a:extLst>
                            <a:ext uri="{FF2B5EF4-FFF2-40B4-BE49-F238E27FC236}">
                              <a16:creationId xmlns:a16="http://schemas.microsoft.com/office/drawing/2014/main" id="{D247960A-3B25-F890-3E5A-2B1AB08A0B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1066" name="Picture 2">
                            <a:extLst>
                              <a:ext uri="{FF2B5EF4-FFF2-40B4-BE49-F238E27FC236}">
                                <a16:creationId xmlns:a16="http://schemas.microsoft.com/office/drawing/2014/main" id="{A35CE34B-8810-CB38-6FAC-31059950A3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067" name="타원 1066">
                            <a:extLst>
                              <a:ext uri="{FF2B5EF4-FFF2-40B4-BE49-F238E27FC236}">
                                <a16:creationId xmlns:a16="http://schemas.microsoft.com/office/drawing/2014/main" id="{D1FD0519-68BF-13F3-6DBE-F8EF49B73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62" name="타원 1061">
                          <a:extLst>
                            <a:ext uri="{FF2B5EF4-FFF2-40B4-BE49-F238E27FC236}">
                              <a16:creationId xmlns:a16="http://schemas.microsoft.com/office/drawing/2014/main" id="{04881ADC-C9D3-2E20-29F9-3ACF7D6F1E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8479" y="4329648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069" name="그룹 1068">
                        <a:extLst>
                          <a:ext uri="{FF2B5EF4-FFF2-40B4-BE49-F238E27FC236}">
                            <a16:creationId xmlns:a16="http://schemas.microsoft.com/office/drawing/2014/main" id="{BBFCF009-F5DF-12CA-7EB6-F32AF50C54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7321" y="4079663"/>
                        <a:ext cx="982354" cy="1023597"/>
                        <a:chOff x="1987321" y="4079663"/>
                        <a:chExt cx="982354" cy="1023597"/>
                      </a:xfrm>
                    </p:grpSpPr>
                    <p:pic>
                      <p:nvPicPr>
                        <p:cNvPr id="1064" name="Picture 6">
                          <a:extLst>
                            <a:ext uri="{FF2B5EF4-FFF2-40B4-BE49-F238E27FC236}">
                              <a16:creationId xmlns:a16="http://schemas.microsoft.com/office/drawing/2014/main" id="{AAB6FB7F-08CD-3EF4-70B3-C38106DD17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160" t="17987" r="18885" b="17456"/>
                        <a:stretch/>
                      </p:blipFill>
                      <p:spPr bwMode="auto">
                        <a:xfrm>
                          <a:off x="1987321" y="4079663"/>
                          <a:ext cx="982354" cy="1023597"/>
                        </a:xfrm>
                        <a:prstGeom prst="ellipse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8" name="Picture 6">
                          <a:extLst>
                            <a:ext uri="{FF2B5EF4-FFF2-40B4-BE49-F238E27FC236}">
                              <a16:creationId xmlns:a16="http://schemas.microsoft.com/office/drawing/2014/main" id="{378DFEE7-49B9-DD58-BFB0-C9F3C49B61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accent4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9851" t="17987" r="18885" b="50161"/>
                        <a:stretch/>
                      </p:blipFill>
                      <p:spPr bwMode="auto">
                        <a:xfrm>
                          <a:off x="2473959" y="4079663"/>
                          <a:ext cx="495715" cy="505037"/>
                        </a:xfrm>
                        <a:prstGeom prst="rect">
                          <a:avLst/>
                        </a:prstGeom>
                        <a:noFill/>
                        <a:effectLst>
                          <a:glow rad="38100">
                            <a:srgbClr val="F6F4D2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065" name="Picture 2">
                        <a:extLst>
                          <a:ext uri="{FF2B5EF4-FFF2-40B4-BE49-F238E27FC236}">
                            <a16:creationId xmlns:a16="http://schemas.microsoft.com/office/drawing/2014/main" id="{F34F7DA2-1903-213E-CFEC-F9CEE5BA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clrChange>
                          <a:clrFrom>
                            <a:srgbClr val="37446E"/>
                          </a:clrFrom>
                          <a:clrTo>
                            <a:srgbClr val="37446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99" t="39848" r="30518" b="37778"/>
                      <a:stretch/>
                    </p:blipFill>
                    <p:spPr bwMode="auto">
                      <a:xfrm>
                        <a:off x="2088183" y="4213544"/>
                        <a:ext cx="766340" cy="760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1072" name="원호 1071">
                      <a:extLst>
                        <a:ext uri="{FF2B5EF4-FFF2-40B4-BE49-F238E27FC236}">
                          <a16:creationId xmlns:a16="http://schemas.microsoft.com/office/drawing/2014/main" id="{6EEC0D23-42F5-C7A3-1107-051AB0AC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891" y="4079663"/>
                      <a:ext cx="759600" cy="759600"/>
                    </a:xfrm>
                    <a:prstGeom prst="arc">
                      <a:avLst/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AA43B7-BBDC-65D3-B875-84A01C7E84FD}"/>
                  </a:ext>
                </a:extLst>
              </p:cNvPr>
              <p:cNvGrpSpPr/>
              <p:nvPr/>
            </p:nvGrpSpPr>
            <p:grpSpPr>
              <a:xfrm>
                <a:off x="4959105" y="4027426"/>
                <a:ext cx="3497752" cy="2573829"/>
                <a:chOff x="4959105" y="4027426"/>
                <a:chExt cx="3497752" cy="2573829"/>
              </a:xfrm>
            </p:grpSpPr>
            <p:grpSp>
              <p:nvGrpSpPr>
                <p:cNvPr id="1264" name="그룹 1263">
                  <a:extLst>
                    <a:ext uri="{FF2B5EF4-FFF2-40B4-BE49-F238E27FC236}">
                      <a16:creationId xmlns:a16="http://schemas.microsoft.com/office/drawing/2014/main" id="{501C44EC-9CF4-D968-3FBA-A37590235508}"/>
                    </a:ext>
                  </a:extLst>
                </p:cNvPr>
                <p:cNvGrpSpPr/>
                <p:nvPr/>
              </p:nvGrpSpPr>
              <p:grpSpPr>
                <a:xfrm>
                  <a:off x="4959105" y="4027426"/>
                  <a:ext cx="3497752" cy="449830"/>
                  <a:chOff x="4863770" y="4027426"/>
                  <a:chExt cx="3497752" cy="449830"/>
                </a:xfrm>
              </p:grpSpPr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55E7A10-7D76-D6E9-2CF2-2C50CB66358F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5" name="TextBox 1224">
                    <a:extLst>
                      <a:ext uri="{FF2B5EF4-FFF2-40B4-BE49-F238E27FC236}">
                        <a16:creationId xmlns:a16="http://schemas.microsoft.com/office/drawing/2014/main" id="{54492AD7-9A26-AAF6-1CA4-DF079E13D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77431" y="4129231"/>
                    <a:ext cx="87043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2787D90-CC3A-6B7A-C542-0202A36CBEDD}"/>
                    </a:ext>
                  </a:extLst>
                </p:cNvPr>
                <p:cNvGrpSpPr/>
                <p:nvPr/>
              </p:nvGrpSpPr>
              <p:grpSpPr>
                <a:xfrm>
                  <a:off x="4959105" y="4577699"/>
                  <a:ext cx="3497752" cy="2023556"/>
                  <a:chOff x="4959105" y="4577699"/>
                  <a:chExt cx="3497752" cy="2023556"/>
                </a:xfrm>
              </p:grpSpPr>
              <p:sp>
                <p:nvSpPr>
                  <p:cNvPr id="1244" name="TextBox 1243">
                    <a:extLst>
                      <a:ext uri="{FF2B5EF4-FFF2-40B4-BE49-F238E27FC236}">
                        <a16:creationId xmlns:a16="http://schemas.microsoft.com/office/drawing/2014/main" id="{A80A6D74-691D-0A3D-9BA4-33DE6D629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959105" y="4577699"/>
                    <a:ext cx="3497752" cy="43858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외곽의 테두리가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처럼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각자의 축을 따라 한바퀴 회전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기록 모드에 진입합니다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B4A6F62E-86C7-B2F1-3EFE-86C46A187C4B}"/>
                      </a:ext>
                    </a:extLst>
                  </p:cNvPr>
                  <p:cNvGrpSpPr/>
                  <p:nvPr/>
                </p:nvGrpSpPr>
                <p:grpSpPr>
                  <a:xfrm>
                    <a:off x="6889846" y="5196405"/>
                    <a:ext cx="1179237" cy="1404850"/>
                    <a:chOff x="7028344" y="5196405"/>
                    <a:chExt cx="1179237" cy="1404850"/>
                  </a:xfrm>
                </p:grpSpPr>
                <p:pic>
                  <p:nvPicPr>
                    <p:cNvPr id="78" name="Picture 2">
                      <a:extLst>
                        <a:ext uri="{FF2B5EF4-FFF2-40B4-BE49-F238E27FC236}">
                          <a16:creationId xmlns:a16="http://schemas.microsoft.com/office/drawing/2014/main" id="{47F78D0C-487E-EF13-6D44-EBA47C9B86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782" t="4994" r="9629" b="5992"/>
                    <a:stretch/>
                  </p:blipFill>
                  <p:spPr bwMode="auto">
                    <a:xfrm>
                      <a:off x="7028344" y="5196405"/>
                      <a:ext cx="1179237" cy="121375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A6ABA59-4A71-9A21-BDC4-CEBE458BBE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8883" y="6431978"/>
                      <a:ext cx="298159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529D6FDF-7CF5-4E07-DF0F-71C684492BC5}"/>
                      </a:ext>
                    </a:extLst>
                  </p:cNvPr>
                  <p:cNvGrpSpPr/>
                  <p:nvPr/>
                </p:nvGrpSpPr>
                <p:grpSpPr>
                  <a:xfrm>
                    <a:off x="5346086" y="5224455"/>
                    <a:ext cx="1179244" cy="1376800"/>
                    <a:chOff x="5121396" y="5224455"/>
                    <a:chExt cx="1179244" cy="137680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725E6CDE-0A13-32E2-381E-DEDA500AC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1396" y="5224455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CAF86ECB-DA26-C980-A677-5F89A5D67E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A61FB286-AA37-6D74-CE83-FF9B0FE244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C76CA1E7-0D54-C047-87B0-038E031B9283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5EF2483F-983D-0E32-2B05-CEFE530DCE51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D36C3821-89AA-8BB2-4262-8751A15BD40E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12CCFB84-A650-D5AD-2B24-E674D1876DA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DAB5CFD6-E6A1-2BBE-6AA9-F03EB325CA9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1C5DA391-BDD1-D0C0-D04F-15870A814E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D3ED4FC8-2755-0DFA-9A21-F29C5A3065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231022CA-6638-FD4D-1DD1-86F62383D47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F41EFFE7-9D9C-5F29-1E48-E88E23B06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F97F257-0ECA-D718-8766-68B0D0749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8970" y="6431978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B039A3-3F37-DAF9-D328-1D96104077AE}"/>
                  </a:ext>
                </a:extLst>
              </p:cNvPr>
              <p:cNvGrpSpPr/>
              <p:nvPr/>
            </p:nvGrpSpPr>
            <p:grpSpPr>
              <a:xfrm>
                <a:off x="8747143" y="4027426"/>
                <a:ext cx="3217845" cy="2678174"/>
                <a:chOff x="8747143" y="4027426"/>
                <a:chExt cx="3217845" cy="2678174"/>
              </a:xfrm>
            </p:grpSpPr>
            <p:grpSp>
              <p:nvGrpSpPr>
                <p:cNvPr id="1263" name="그룹 1262">
                  <a:extLst>
                    <a:ext uri="{FF2B5EF4-FFF2-40B4-BE49-F238E27FC236}">
                      <a16:creationId xmlns:a16="http://schemas.microsoft.com/office/drawing/2014/main" id="{96DEE334-56B3-5584-9672-39293C42024F}"/>
                    </a:ext>
                  </a:extLst>
                </p:cNvPr>
                <p:cNvGrpSpPr/>
                <p:nvPr/>
              </p:nvGrpSpPr>
              <p:grpSpPr>
                <a:xfrm>
                  <a:off x="8747143" y="4027426"/>
                  <a:ext cx="3217845" cy="449830"/>
                  <a:chOff x="8747143" y="4027426"/>
                  <a:chExt cx="3217845" cy="449830"/>
                </a:xfrm>
              </p:grpSpPr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5772E7E4-A10A-B9C2-822A-1F76D748BB73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TextBox 1184">
                    <a:extLst>
                      <a:ext uri="{FF2B5EF4-FFF2-40B4-BE49-F238E27FC236}">
                        <a16:creationId xmlns:a16="http://schemas.microsoft.com/office/drawing/2014/main" id="{347A12F0-CE29-8441-8F07-F8A872F38F0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39" y="4129231"/>
                    <a:ext cx="12022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모드의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FE690A2-BD97-431C-F77B-D1A0BE2B3D4E}"/>
                    </a:ext>
                  </a:extLst>
                </p:cNvPr>
                <p:cNvGrpSpPr/>
                <p:nvPr/>
              </p:nvGrpSpPr>
              <p:grpSpPr>
                <a:xfrm>
                  <a:off x="9057643" y="4761288"/>
                  <a:ext cx="2596844" cy="1944312"/>
                  <a:chOff x="9057643" y="4761288"/>
                  <a:chExt cx="2596844" cy="1944312"/>
                </a:xfrm>
              </p:grpSpPr>
              <p:grpSp>
                <p:nvGrpSpPr>
                  <p:cNvPr id="1086" name="그룹 1085">
                    <a:extLst>
                      <a:ext uri="{FF2B5EF4-FFF2-40B4-BE49-F238E27FC236}">
                        <a16:creationId xmlns:a16="http://schemas.microsoft.com/office/drawing/2014/main" id="{EF764841-8F9A-89E0-C4FF-85ECEAC013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5652513"/>
                    <a:ext cx="766116" cy="949287"/>
                    <a:chOff x="10564825" y="5652513"/>
                    <a:chExt cx="766116" cy="949287"/>
                  </a:xfrm>
                </p:grpSpPr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2E6EDCB6-1CA2-5273-8A8E-6494AE85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4825" y="5652513"/>
                      <a:ext cx="766116" cy="752742"/>
                      <a:chOff x="2557364" y="5536194"/>
                      <a:chExt cx="850676" cy="835826"/>
                    </a:xfrm>
                  </p:grpSpPr>
                  <p:pic>
                    <p:nvPicPr>
                      <p:cNvPr id="1029" name="Picture 2">
                        <a:extLst>
                          <a:ext uri="{FF2B5EF4-FFF2-40B4-BE49-F238E27FC236}">
                            <a16:creationId xmlns:a16="http://schemas.microsoft.com/office/drawing/2014/main" id="{5E436DF4-8592-0D32-81AA-A5622F443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2557364" y="5536194"/>
                        <a:ext cx="850676" cy="835826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30" name="그룹 1029">
                        <a:extLst>
                          <a:ext uri="{FF2B5EF4-FFF2-40B4-BE49-F238E27FC236}">
                            <a16:creationId xmlns:a16="http://schemas.microsoft.com/office/drawing/2014/main" id="{CB7BE19B-E73E-7D91-80DA-0CC3B0AE34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2211" y="5560204"/>
                        <a:ext cx="785932" cy="785933"/>
                        <a:chOff x="2592211" y="4527198"/>
                        <a:chExt cx="785932" cy="785933"/>
                      </a:xfrm>
                    </p:grpSpPr>
                    <p:sp>
                      <p:nvSpPr>
                        <p:cNvPr id="1033" name="자유형: 도형 1032">
                          <a:extLst>
                            <a:ext uri="{FF2B5EF4-FFF2-40B4-BE49-F238E27FC236}">
                              <a16:creationId xmlns:a16="http://schemas.microsoft.com/office/drawing/2014/main" id="{87C438C4-6B90-6E13-238D-2E7D9238605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1836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4" name="자유형: 도형 1033">
                          <a:extLst>
                            <a:ext uri="{FF2B5EF4-FFF2-40B4-BE49-F238E27FC236}">
                              <a16:creationId xmlns:a16="http://schemas.microsoft.com/office/drawing/2014/main" id="{2EACECF4-16FF-D1E7-F103-A2A615E29FF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592211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5" name="자유형: 도형 1034">
                          <a:extLst>
                            <a:ext uri="{FF2B5EF4-FFF2-40B4-BE49-F238E27FC236}">
                              <a16:creationId xmlns:a16="http://schemas.microsoft.com/office/drawing/2014/main" id="{C60C1F83-502D-73C5-49FC-A9FFEEF7F71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6" name="자유형: 도형 1035">
                          <a:extLst>
                            <a:ext uri="{FF2B5EF4-FFF2-40B4-BE49-F238E27FC236}">
                              <a16:creationId xmlns:a16="http://schemas.microsoft.com/office/drawing/2014/main" id="{26B207CA-C97A-FF73-A46D-2856F9768F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54" name="TextBox 1053">
                      <a:extLst>
                        <a:ext uri="{FF2B5EF4-FFF2-40B4-BE49-F238E27FC236}">
                          <a16:creationId xmlns:a16="http://schemas.microsoft.com/office/drawing/2014/main" id="{22944957-84F2-EE34-FDD7-91D64BEE7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732" y="6431432"/>
                      <a:ext cx="588302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감소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0B84E623-57C9-EE98-2F56-D6AF465FB4E5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4761288"/>
                    <a:ext cx="2213786" cy="1944312"/>
                    <a:chOff x="9057643" y="4761288"/>
                    <a:chExt cx="2213786" cy="1944312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54907CB-0F3E-3AC6-3797-920A33941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8431BD71-6617-E8AC-FA24-E2FB7D679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DAA780F-ECE6-1692-E47B-092F4E228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67B4B1C9-ECF5-64A8-FF56-4BC3D2E6A520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07DC49EC-52D5-AA10-182A-B3A96A8593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55437"/>
                      <a:chOff x="9458451" y="4846245"/>
                      <a:chExt cx="1780200" cy="655437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22630684-04EF-1934-0F74-4B6CBD9EC4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3535D72-C00A-963A-6E0F-D50BC39BEB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32325"/>
                        <a:chOff x="2418506" y="5036036"/>
                        <a:chExt cx="487068" cy="53232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6B8EDCD8-F70D-ACC5-FF76-EBEAE902C0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C3821142-9249-A81E-5E40-518484DD5C73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8276" y="5034531"/>
                          <a:ext cx="435794" cy="438803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17850C73-DC47-D81C-AACF-6818D93F5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8858" y="6486279"/>
                      <a:ext cx="838371" cy="2193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1800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31A42D78-987A-CD48-B7A2-B1907E339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311A20B2-3CD3-BA2E-A10F-22E12A2E55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02D95C0C-36C5-47E3-FF61-022FCB1154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E37F36A8-6D06-765D-E06E-602E7C1DE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8558FC7B-7C81-CC2B-41C2-3F6E111B29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9B7F2D6D-125E-76B2-9961-56CDF7C98F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3F9E0DF7-D0E5-C5DF-5628-41F8F7F5E3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20" name="Picture 2">
                      <a:extLst>
                        <a:ext uri="{FF2B5EF4-FFF2-40B4-BE49-F238E27FC236}">
                          <a16:creationId xmlns:a16="http://schemas.microsoft.com/office/drawing/2014/main" id="{C24A05BD-F952-D54E-2CB6-3343991E4A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9686479" y="5565247"/>
                      <a:ext cx="432843" cy="49824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76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32542E03-7E07-EB56-CB37-3BDAEB8E4F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5927244"/>
                      <a:ext cx="585703" cy="559035"/>
                      <a:chOff x="9424013" y="5927732"/>
                      <a:chExt cx="585703" cy="559035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1B7B452D-4FDA-56D1-73BC-D858448ED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97" name="타원 1096">
                        <a:extLst>
                          <a:ext uri="{FF2B5EF4-FFF2-40B4-BE49-F238E27FC236}">
                            <a16:creationId xmlns:a16="http://schemas.microsoft.com/office/drawing/2014/main" id="{39561843-DCD3-3F72-9524-2C0FC0DAE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3184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1EA5564D-5CE5-34B1-8AEF-A483CC476246}"/>
                          </a:ext>
                        </a:extLst>
                      </p:cNvPr>
                      <p:cNvCxnSpPr>
                        <a:stCxn id="1094" idx="4"/>
                        <a:endCxn id="1092" idx="0"/>
                      </p:cNvCxnSpPr>
                      <p:nvPr/>
                    </p:nvCxnSpPr>
                    <p:spPr>
                      <a:xfrm rot="16200000" flipH="1">
                        <a:off x="9363321" y="6133222"/>
                        <a:ext cx="462503" cy="244586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1" name="연결선: 꺾임 1100">
                        <a:extLst>
                          <a:ext uri="{FF2B5EF4-FFF2-40B4-BE49-F238E27FC236}">
                            <a16:creationId xmlns:a16="http://schemas.microsoft.com/office/drawing/2014/main" id="{DDE07230-CB27-BECD-0C34-35069E4B0BC7}"/>
                          </a:ext>
                        </a:extLst>
                      </p:cNvPr>
                      <p:cNvCxnSpPr>
                        <a:cxnSpLocks/>
                        <a:stCxn id="1097" idx="4"/>
                        <a:endCxn id="1092" idx="0"/>
                      </p:cNvCxnSpPr>
                      <p:nvPr/>
                    </p:nvCxnSpPr>
                    <p:spPr>
                      <a:xfrm rot="5400000">
                        <a:off x="9607907" y="6133223"/>
                        <a:ext cx="462503" cy="244585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932CA3BA-7DB3-D3B6-824C-F3706EC7A11C}"/>
                  </a:ext>
                </a:extLst>
              </p:cNvPr>
              <p:cNvSpPr/>
              <p:nvPr/>
            </p:nvSpPr>
            <p:spPr>
              <a:xfrm>
                <a:off x="4512422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EFFC8FB2-59F0-7E55-874F-B14B7984321B}"/>
                  </a:ext>
                </a:extLst>
              </p:cNvPr>
              <p:cNvSpPr/>
              <p:nvPr/>
            </p:nvSpPr>
            <p:spPr>
              <a:xfrm>
                <a:off x="8300460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B4A9AB5-0A9C-3C30-B233-0B0357F71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963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8AECCA03-47B6-7114-4CFD-B4D546588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001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BD8350-53CF-A6BE-FADF-A94219C9DE15}"/>
                </a:ext>
              </a:extLst>
            </p:cNvPr>
            <p:cNvGrpSpPr/>
            <p:nvPr/>
          </p:nvGrpSpPr>
          <p:grpSpPr>
            <a:xfrm>
              <a:off x="1462932" y="3768957"/>
              <a:ext cx="2146297" cy="252890"/>
              <a:chOff x="1462932" y="3768957"/>
              <a:chExt cx="2146297" cy="252890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43F4308-5BF8-BE0F-2A87-0E0F036DCB77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238188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&lt;-&gt; 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</a:t>
                </a:r>
                <a:endPara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5C73679C-3D22-43A8-F586-F57C018382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2ECA81D2-5406-FF70-9411-64B5A37F1565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70914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C6C0A757-DAB5-CEBB-EEC5-D9F2195E003B}"/>
              </a:ext>
            </a:extLst>
          </p:cNvPr>
          <p:cNvCxnSpPr>
            <a:cxnSpLocks/>
          </p:cNvCxnSpPr>
          <p:nvPr/>
        </p:nvCxnSpPr>
        <p:spPr>
          <a:xfrm>
            <a:off x="11430811" y="5734969"/>
            <a:ext cx="0" cy="40789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A74F7-F082-57F2-079C-29FF113E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1D3C0-4D04-A4C5-B04A-2EBD8C1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B6F86-21F6-BB3F-BAB9-3A64BA7D0B6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92874-4C4E-D98D-7136-602A1FA914CF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D265F-2884-3499-D69F-EDA40190340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CE1493-677E-F85C-3735-294F9658A497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6223A-F5C0-9DBE-7D9E-DDBA247C26F1}"/>
                </a:ext>
              </a:extLst>
            </p:cNvPr>
            <p:cNvSpPr txBox="1"/>
            <p:nvPr/>
          </p:nvSpPr>
          <p:spPr>
            <a:xfrm>
              <a:off x="1450975" y="1656183"/>
              <a:ext cx="191398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모드의 모션 및 이펙트 컨셉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1839C1F-2061-9E20-8F38-E3B0BE43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1" name="그룹 1190">
            <a:extLst>
              <a:ext uri="{FF2B5EF4-FFF2-40B4-BE49-F238E27FC236}">
                <a16:creationId xmlns:a16="http://schemas.microsoft.com/office/drawing/2014/main" id="{6542A517-B29A-B7DA-F5EA-7DC0A74B1A13}"/>
              </a:ext>
            </a:extLst>
          </p:cNvPr>
          <p:cNvGrpSpPr/>
          <p:nvPr/>
        </p:nvGrpSpPr>
        <p:grpSpPr>
          <a:xfrm>
            <a:off x="1462932" y="1744512"/>
            <a:ext cx="4836268" cy="4142670"/>
            <a:chOff x="1462932" y="1641035"/>
            <a:chExt cx="4836268" cy="414267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DB1BB18-6B2D-3948-7756-6B817E54E6FB}"/>
                </a:ext>
              </a:extLst>
            </p:cNvPr>
            <p:cNvGrpSpPr/>
            <p:nvPr/>
          </p:nvGrpSpPr>
          <p:grpSpPr>
            <a:xfrm>
              <a:off x="1462932" y="1899504"/>
              <a:ext cx="4836268" cy="449830"/>
              <a:chOff x="4863770" y="4027426"/>
              <a:chExt cx="4836268" cy="449830"/>
            </a:xfrm>
          </p:grpSpPr>
          <p:sp>
            <p:nvSpPr>
              <p:cNvPr id="1046" name="직사각형 1045">
                <a:extLst>
                  <a:ext uri="{FF2B5EF4-FFF2-40B4-BE49-F238E27FC236}">
                    <a16:creationId xmlns:a16="http://schemas.microsoft.com/office/drawing/2014/main" id="{7C17D8F2-067E-7D08-A9AD-37BFA562E6D0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4836268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FFA73953-7FB5-DFF9-24A5-4447B2AB0AFB}"/>
                  </a:ext>
                </a:extLst>
              </p:cNvPr>
              <p:cNvSpPr txBox="1"/>
              <p:nvPr/>
            </p:nvSpPr>
            <p:spPr>
              <a:xfrm>
                <a:off x="5137526" y="4129231"/>
                <a:ext cx="428803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다양한 손동작으로 디테일을 살리고 팔을 쭉 뻗고 크게 휘둘러 눈에 잘 띄게 구성합니다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8A1623C-5C8A-85E5-AA44-FF259D7B5E48}"/>
                </a:ext>
              </a:extLst>
            </p:cNvPr>
            <p:cNvGrpSpPr/>
            <p:nvPr/>
          </p:nvGrpSpPr>
          <p:grpSpPr>
            <a:xfrm>
              <a:off x="1462932" y="1641035"/>
              <a:ext cx="2419802" cy="252890"/>
              <a:chOff x="1462932" y="3768957"/>
              <a:chExt cx="2419802" cy="25289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947321-6337-5168-60AC-06A945E36B71}"/>
                  </a:ext>
                </a:extLst>
              </p:cNvPr>
              <p:cNvSpPr txBox="1"/>
              <p:nvPr/>
            </p:nvSpPr>
            <p:spPr>
              <a:xfrm>
                <a:off x="2237384" y="3768957"/>
                <a:ext cx="159565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쭉 뻗는 팔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양손의 손동작</a:t>
                </a:r>
                <a:endPara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9B85354-C235-8619-F009-7113DED7FF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모션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47B893C-20B2-3BEC-6A1B-103E32822E32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>
                <a:off x="1844782" y="4021847"/>
                <a:ext cx="203795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0" name="그룹 1189">
              <a:extLst>
                <a:ext uri="{FF2B5EF4-FFF2-40B4-BE49-F238E27FC236}">
                  <a16:creationId xmlns:a16="http://schemas.microsoft.com/office/drawing/2014/main" id="{5B8E68CE-ADD4-E8B6-2685-4E93A7E120F7}"/>
                </a:ext>
              </a:extLst>
            </p:cNvPr>
            <p:cNvGrpSpPr/>
            <p:nvPr/>
          </p:nvGrpSpPr>
          <p:grpSpPr>
            <a:xfrm>
              <a:off x="1698112" y="2653686"/>
              <a:ext cx="4365909" cy="3130019"/>
              <a:chOff x="1698112" y="2653686"/>
              <a:chExt cx="4365909" cy="3130019"/>
            </a:xfrm>
          </p:grpSpPr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E201A881-664D-D080-6D43-CFEFF34A7734}"/>
                  </a:ext>
                </a:extLst>
              </p:cNvPr>
              <p:cNvGrpSpPr/>
              <p:nvPr/>
            </p:nvGrpSpPr>
            <p:grpSpPr>
              <a:xfrm>
                <a:off x="1698112" y="2653686"/>
                <a:ext cx="2388476" cy="3130019"/>
                <a:chOff x="1610892" y="2379366"/>
                <a:chExt cx="2388476" cy="3130019"/>
              </a:xfrm>
            </p:grpSpPr>
            <p:pic>
              <p:nvPicPr>
                <p:cNvPr id="1171" name="그림 1170" descr="의류, 사람, 인간의 얼굴, 잡기이(가) 표시된 사진&#10;&#10;자동 생성된 설명">
                  <a:extLst>
                    <a:ext uri="{FF2B5EF4-FFF2-40B4-BE49-F238E27FC236}">
                      <a16:creationId xmlns:a16="http://schemas.microsoft.com/office/drawing/2014/main" id="{B2D547EB-82DC-1CAF-2E9D-5079D5908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333" r="29807"/>
                <a:stretch/>
              </p:blipFill>
              <p:spPr>
                <a:xfrm>
                  <a:off x="1610892" y="2379366"/>
                  <a:ext cx="2388476" cy="2949018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8AA564E6-4583-30B2-25D6-6367F44702BB}"/>
                    </a:ext>
                  </a:extLst>
                </p:cNvPr>
                <p:cNvSpPr txBox="1"/>
                <p:nvPr/>
              </p:nvSpPr>
              <p:spPr>
                <a:xfrm>
                  <a:off x="2183966" y="5340108"/>
                  <a:ext cx="1242328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컨셉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닥터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스트레인지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1189" name="그룹 1188">
                <a:extLst>
                  <a:ext uri="{FF2B5EF4-FFF2-40B4-BE49-F238E27FC236}">
                    <a16:creationId xmlns:a16="http://schemas.microsoft.com/office/drawing/2014/main" id="{4304EC1F-27B0-D230-76BE-3C065CE29D16}"/>
                  </a:ext>
                </a:extLst>
              </p:cNvPr>
              <p:cNvGrpSpPr/>
              <p:nvPr/>
            </p:nvGrpSpPr>
            <p:grpSpPr>
              <a:xfrm>
                <a:off x="4216789" y="2653686"/>
                <a:ext cx="1847232" cy="3130019"/>
                <a:chOff x="4216789" y="2653686"/>
                <a:chExt cx="1847232" cy="3130019"/>
              </a:xfrm>
            </p:grpSpPr>
            <p:pic>
              <p:nvPicPr>
                <p:cNvPr id="1172" name="Picture 12">
                  <a:extLst>
                    <a:ext uri="{FF2B5EF4-FFF2-40B4-BE49-F238E27FC236}">
                      <a16:creationId xmlns:a16="http://schemas.microsoft.com/office/drawing/2014/main" id="{EFCCC70C-663B-652B-FC1B-7D5E7AD0E4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16789" y="2653686"/>
                  <a:ext cx="1847232" cy="2949018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0E5561E2-C0C3-6D21-43B6-559926DFFCD6}"/>
                    </a:ext>
                  </a:extLst>
                </p:cNvPr>
                <p:cNvSpPr txBox="1"/>
                <p:nvPr/>
              </p:nvSpPr>
              <p:spPr>
                <a:xfrm>
                  <a:off x="4708396" y="5614428"/>
                  <a:ext cx="864019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모션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손동작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1196" name="그룹 1195">
            <a:extLst>
              <a:ext uri="{FF2B5EF4-FFF2-40B4-BE49-F238E27FC236}">
                <a16:creationId xmlns:a16="http://schemas.microsoft.com/office/drawing/2014/main" id="{F67F14AC-2624-E0D3-D102-0F59DE3914D1}"/>
              </a:ext>
            </a:extLst>
          </p:cNvPr>
          <p:cNvGrpSpPr/>
          <p:nvPr/>
        </p:nvGrpSpPr>
        <p:grpSpPr>
          <a:xfrm>
            <a:off x="1450975" y="722339"/>
            <a:ext cx="4354375" cy="712709"/>
            <a:chOff x="1450975" y="722339"/>
            <a:chExt cx="4354375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35CD6D-608B-0F39-2BE1-074E8E305F9B}"/>
                </a:ext>
              </a:extLst>
            </p:cNvPr>
            <p:cNvSpPr txBox="1"/>
            <p:nvPr/>
          </p:nvSpPr>
          <p:spPr>
            <a:xfrm>
              <a:off x="1450975" y="722339"/>
              <a:ext cx="153407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기록 모드에 진입하면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C3F735DC-53EE-F1F7-A20B-ED1873353E62}"/>
                </a:ext>
              </a:extLst>
            </p:cNvPr>
            <p:cNvSpPr txBox="1"/>
            <p:nvPr/>
          </p:nvSpPr>
          <p:spPr>
            <a:xfrm>
              <a:off x="1450975" y="970818"/>
              <a:ext cx="435437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흩어지며 캐릭터의 등 뒤로 이동하고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황금색 마법진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형성합니다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보라빛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에너지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캐릭터를 감싸며 빛납니다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9DFB4E-EC94-86B5-27D7-1E546BAEE10E}"/>
              </a:ext>
            </a:extLst>
          </p:cNvPr>
          <p:cNvGrpSpPr/>
          <p:nvPr/>
        </p:nvGrpSpPr>
        <p:grpSpPr>
          <a:xfrm>
            <a:off x="6869067" y="1744512"/>
            <a:ext cx="4836268" cy="4142670"/>
            <a:chOff x="6869067" y="1744512"/>
            <a:chExt cx="4836268" cy="414267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909DE8D-4CC2-6676-AC86-4C1FE60870F9}"/>
                </a:ext>
              </a:extLst>
            </p:cNvPr>
            <p:cNvGrpSpPr/>
            <p:nvPr/>
          </p:nvGrpSpPr>
          <p:grpSpPr>
            <a:xfrm>
              <a:off x="6869067" y="2002981"/>
              <a:ext cx="4836268" cy="3884201"/>
              <a:chOff x="6869067" y="2002981"/>
              <a:chExt cx="4836268" cy="3884201"/>
            </a:xfrm>
          </p:grpSpPr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432DFA5C-D89F-CB43-C0AE-A693B01FB4DC}"/>
                  </a:ext>
                </a:extLst>
              </p:cNvPr>
              <p:cNvGrpSpPr/>
              <p:nvPr/>
            </p:nvGrpSpPr>
            <p:grpSpPr>
              <a:xfrm>
                <a:off x="6869067" y="2002981"/>
                <a:ext cx="4836268" cy="449830"/>
                <a:chOff x="4863770" y="4027426"/>
                <a:chExt cx="4836268" cy="449830"/>
              </a:xfrm>
            </p:grpSpPr>
            <p:sp>
              <p:nvSpPr>
                <p:cNvPr id="1154" name="직사각형 1153">
                  <a:extLst>
                    <a:ext uri="{FF2B5EF4-FFF2-40B4-BE49-F238E27FC236}">
                      <a16:creationId xmlns:a16="http://schemas.microsoft.com/office/drawing/2014/main" id="{50F16AE6-98A6-8D14-2F2F-4C0DA0A12EFC}"/>
                    </a:ext>
                  </a:extLst>
                </p:cNvPr>
                <p:cNvSpPr/>
                <p:nvPr/>
              </p:nvSpPr>
              <p:spPr>
                <a:xfrm>
                  <a:off x="4863770" y="4027426"/>
                  <a:ext cx="4836268" cy="449830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05A77A3E-E15F-EC75-2B72-F3DE0AF2D63D}"/>
                    </a:ext>
                  </a:extLst>
                </p:cNvPr>
                <p:cNvSpPr txBox="1"/>
                <p:nvPr/>
              </p:nvSpPr>
              <p:spPr>
                <a:xfrm>
                  <a:off x="5432412" y="4129231"/>
                  <a:ext cx="369812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보라색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신비롭고 강력한 분위기를 제공합니다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7AC3310-F589-5E8E-B5DF-0A51D541A9EC}"/>
                  </a:ext>
                </a:extLst>
              </p:cNvPr>
              <p:cNvGrpSpPr/>
              <p:nvPr/>
            </p:nvGrpSpPr>
            <p:grpSpPr>
              <a:xfrm>
                <a:off x="7187422" y="2757163"/>
                <a:ext cx="4199559" cy="3130019"/>
                <a:chOff x="7192133" y="2757163"/>
                <a:chExt cx="4199559" cy="3130019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2E08050-D054-FEC6-BBC1-AE753D2821C3}"/>
                    </a:ext>
                  </a:extLst>
                </p:cNvPr>
                <p:cNvGrpSpPr/>
                <p:nvPr/>
              </p:nvGrpSpPr>
              <p:grpSpPr>
                <a:xfrm>
                  <a:off x="9733217" y="2757163"/>
                  <a:ext cx="1658475" cy="3130019"/>
                  <a:chOff x="9733217" y="2757163"/>
                  <a:chExt cx="1658475" cy="3130019"/>
                </a:xfrm>
              </p:grpSpPr>
              <p:sp>
                <p:nvSpPr>
                  <p:cNvPr id="1181" name="TextBox 1180">
                    <a:extLst>
                      <a:ext uri="{FF2B5EF4-FFF2-40B4-BE49-F238E27FC236}">
                        <a16:creationId xmlns:a16="http://schemas.microsoft.com/office/drawing/2014/main" id="{A5634F0B-6EB9-1C64-4D0D-74656EB15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7314" y="5717905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183" name="Picture 16">
                    <a:extLst>
                      <a:ext uri="{FF2B5EF4-FFF2-40B4-BE49-F238E27FC236}">
                        <a16:creationId xmlns:a16="http://schemas.microsoft.com/office/drawing/2014/main" id="{9C05920D-E77A-8C84-0AE7-63BBB06A16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733217" y="2757163"/>
                    <a:ext cx="1658475" cy="29484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65702E34-36ED-E328-1336-DA520578C1B7}"/>
                    </a:ext>
                  </a:extLst>
                </p:cNvPr>
                <p:cNvGrpSpPr/>
                <p:nvPr/>
              </p:nvGrpSpPr>
              <p:grpSpPr>
                <a:xfrm>
                  <a:off x="7192133" y="2757163"/>
                  <a:ext cx="2022419" cy="3130019"/>
                  <a:chOff x="7192133" y="2757163"/>
                  <a:chExt cx="2022419" cy="3130019"/>
                </a:xfrm>
              </p:grpSpPr>
              <p:sp>
                <p:nvSpPr>
                  <p:cNvPr id="1180" name="TextBox 1179">
                    <a:extLst>
                      <a:ext uri="{FF2B5EF4-FFF2-40B4-BE49-F238E27FC236}">
                        <a16:creationId xmlns:a16="http://schemas.microsoft.com/office/drawing/2014/main" id="{96E8B45A-7EC2-014C-6E45-98F72547EF67}"/>
                      </a:ext>
                    </a:extLst>
                  </p:cNvPr>
                  <p:cNvSpPr txBox="1"/>
                  <p:nvPr/>
                </p:nvSpPr>
                <p:spPr>
                  <a:xfrm>
                    <a:off x="7808202" y="5717905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7" name="그림 6" descr="의류, 여성, 예술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6CCEA5DE-DE82-4F08-6743-C56F1854A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2917" b="3901"/>
                  <a:stretch/>
                </p:blipFill>
                <p:spPr>
                  <a:xfrm flipH="1">
                    <a:off x="7192133" y="2757163"/>
                    <a:ext cx="2022419" cy="29484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56" name="그룹 1155">
              <a:extLst>
                <a:ext uri="{FF2B5EF4-FFF2-40B4-BE49-F238E27FC236}">
                  <a16:creationId xmlns:a16="http://schemas.microsoft.com/office/drawing/2014/main" id="{B3B2FD60-DD1B-B45B-4110-F6F9F740FC7F}"/>
                </a:ext>
              </a:extLst>
            </p:cNvPr>
            <p:cNvGrpSpPr/>
            <p:nvPr/>
          </p:nvGrpSpPr>
          <p:grpSpPr>
            <a:xfrm>
              <a:off x="6869067" y="1744512"/>
              <a:ext cx="2691177" cy="252890"/>
              <a:chOff x="1462932" y="3768957"/>
              <a:chExt cx="2691177" cy="252890"/>
            </a:xfrm>
          </p:grpSpPr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A4E2AD59-D987-7409-756E-681CC430462B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816871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황금색 </a:t>
                </a:r>
                <a:r>
                  <a:rPr lang="ko-KR" altLang="en-US" sz="1000" dirty="0" err="1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은하수</a:t>
                </a:r>
                <a:endPara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58" name="직사각형 1157">
                <a:extLst>
                  <a:ext uri="{FF2B5EF4-FFF2-40B4-BE49-F238E27FC236}">
                    <a16:creationId xmlns:a16="http://schemas.microsoft.com/office/drawing/2014/main" id="{25544A7D-5B73-7091-014D-6113600FBE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이펙트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159" name="직선 연결선 1158">
                <a:extLst>
                  <a:ext uri="{FF2B5EF4-FFF2-40B4-BE49-F238E27FC236}">
                    <a16:creationId xmlns:a16="http://schemas.microsoft.com/office/drawing/2014/main" id="{34FA2FE7-F488-C6A5-AC8E-4B1C8EBF9F68}"/>
                  </a:ext>
                </a:extLst>
              </p:cNvPr>
              <p:cNvCxnSpPr>
                <a:cxnSpLocks/>
                <a:stCxn id="1158" idx="2"/>
              </p:cNvCxnSpPr>
              <p:nvPr/>
            </p:nvCxnSpPr>
            <p:spPr>
              <a:xfrm>
                <a:off x="1900085" y="4021847"/>
                <a:ext cx="222356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908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9F11-5888-3BB7-CA31-A27DD7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1D5F4-6B22-54AA-2C60-62135A882523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0D69-4B88-8B54-5ED8-8171E0057C2C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EFDE-0B06-2E64-C17B-1BA8F69F885D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A09996-7BCE-8DE0-D97A-6C712707BF6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8428BF-A144-4315-3D3A-A7B874840045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FB32A2-096F-03F0-CAC4-786B380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05738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46142A9-DB52-AF07-8F76-E9223A10791E}"/>
              </a:ext>
            </a:extLst>
          </p:cNvPr>
          <p:cNvSpPr txBox="1"/>
          <p:nvPr/>
        </p:nvSpPr>
        <p:spPr>
          <a:xfrm>
            <a:off x="5569890" y="1463795"/>
            <a:ext cx="3645230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효과는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종료되면 버프 효과도 사라집니다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B41D-50A9-2ADD-0CA3-1BDC16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30D4D-E3A7-1F85-36D3-C25F20493BF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34C4E-D6A1-92A9-0C9B-D637108377A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599D7-FB14-764C-46B6-E996D3F0926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714596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D4C42-EC9C-041F-8E0C-499015C3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ADD28-74F5-C664-42BF-F9B7EF580D64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5941A-497A-8E4B-A474-26289CC09A5A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BEACD-89AE-3105-3087-459669707F4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88932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27200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1804</Words>
  <Application>Microsoft Office PowerPoint</Application>
  <PresentationFormat>와이드스크린</PresentationFormat>
  <Paragraphs>363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284</cp:revision>
  <cp:lastPrinted>2025-01-14T11:10:08Z</cp:lastPrinted>
  <dcterms:created xsi:type="dcterms:W3CDTF">2025-01-08T09:31:21Z</dcterms:created>
  <dcterms:modified xsi:type="dcterms:W3CDTF">2025-01-29T11:40:40Z</dcterms:modified>
</cp:coreProperties>
</file>